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B687BB-68ED-4E90-A35B-59AF389391FF}" v="87" dt="2022-02-04T02:21:02.3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84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an Hubbard" userId="abd800be1ac1ea43" providerId="LiveId" clId="{F7B687BB-68ED-4E90-A35B-59AF389391FF}"/>
    <pc:docChg chg="undo custSel addSld delSld modSld">
      <pc:chgData name="Alan Hubbard" userId="abd800be1ac1ea43" providerId="LiveId" clId="{F7B687BB-68ED-4E90-A35B-59AF389391FF}" dt="2022-02-04T02:21:04.055" v="272" actId="1076"/>
      <pc:docMkLst>
        <pc:docMk/>
      </pc:docMkLst>
      <pc:sldChg chg="delSp modSp new mod delAnim">
        <pc:chgData name="Alan Hubbard" userId="abd800be1ac1ea43" providerId="LiveId" clId="{F7B687BB-68ED-4E90-A35B-59AF389391FF}" dt="2022-02-04T01:34:42.292" v="224" actId="1076"/>
        <pc:sldMkLst>
          <pc:docMk/>
          <pc:sldMk cId="1835942561" sldId="256"/>
        </pc:sldMkLst>
        <pc:spChg chg="mod">
          <ac:chgData name="Alan Hubbard" userId="abd800be1ac1ea43" providerId="LiveId" clId="{F7B687BB-68ED-4E90-A35B-59AF389391FF}" dt="2022-01-31T05:18:52.606" v="221" actId="1076"/>
          <ac:spMkLst>
            <pc:docMk/>
            <pc:sldMk cId="1835942561" sldId="256"/>
            <ac:spMk id="2" creationId="{96225EB3-F069-4D7E-AF60-3ED873AE103A}"/>
          </ac:spMkLst>
        </pc:spChg>
        <pc:spChg chg="mod">
          <ac:chgData name="Alan Hubbard" userId="abd800be1ac1ea43" providerId="LiveId" clId="{F7B687BB-68ED-4E90-A35B-59AF389391FF}" dt="2022-01-31T05:18:52.606" v="221" actId="1076"/>
          <ac:spMkLst>
            <pc:docMk/>
            <pc:sldMk cId="1835942561" sldId="256"/>
            <ac:spMk id="3" creationId="{697BE671-3110-42E7-B936-46FA419AD6E0}"/>
          </ac:spMkLst>
        </pc:spChg>
        <pc:picChg chg="del">
          <ac:chgData name="Alan Hubbard" userId="abd800be1ac1ea43" providerId="LiveId" clId="{F7B687BB-68ED-4E90-A35B-59AF389391FF}" dt="2022-02-04T01:28:50.658" v="222" actId="478"/>
          <ac:picMkLst>
            <pc:docMk/>
            <pc:sldMk cId="1835942561" sldId="256"/>
            <ac:picMk id="4" creationId="{F83D04BE-16B2-4431-B381-476EF9AD5247}"/>
          </ac:picMkLst>
        </pc:picChg>
        <pc:picChg chg="del">
          <ac:chgData name="Alan Hubbard" userId="abd800be1ac1ea43" providerId="LiveId" clId="{F7B687BB-68ED-4E90-A35B-59AF389391FF}" dt="2022-02-04T01:31:10.516" v="223" actId="478"/>
          <ac:picMkLst>
            <pc:docMk/>
            <pc:sldMk cId="1835942561" sldId="256"/>
            <ac:picMk id="5" creationId="{75D816E0-B066-4D75-B4E0-FC4DC35DD626}"/>
          </ac:picMkLst>
        </pc:picChg>
        <pc:picChg chg="mod">
          <ac:chgData name="Alan Hubbard" userId="abd800be1ac1ea43" providerId="LiveId" clId="{F7B687BB-68ED-4E90-A35B-59AF389391FF}" dt="2022-02-04T01:34:42.292" v="224" actId="1076"/>
          <ac:picMkLst>
            <pc:docMk/>
            <pc:sldMk cId="1835942561" sldId="256"/>
            <ac:picMk id="6" creationId="{9B61BEB6-C264-4ADB-9DA5-9951DA2766BC}"/>
          </ac:picMkLst>
        </pc:picChg>
      </pc:sldChg>
      <pc:sldChg chg="new del">
        <pc:chgData name="Alan Hubbard" userId="abd800be1ac1ea43" providerId="LiveId" clId="{F7B687BB-68ED-4E90-A35B-59AF389391FF}" dt="2022-01-31T01:05:14.175" v="88" actId="2696"/>
        <pc:sldMkLst>
          <pc:docMk/>
          <pc:sldMk cId="88041007" sldId="257"/>
        </pc:sldMkLst>
      </pc:sldChg>
      <pc:sldChg chg="addSp delSp modSp new mod setBg chgLayout">
        <pc:chgData name="Alan Hubbard" userId="abd800be1ac1ea43" providerId="LiveId" clId="{F7B687BB-68ED-4E90-A35B-59AF389391FF}" dt="2022-02-04T01:36:30.473" v="225" actId="1076"/>
        <pc:sldMkLst>
          <pc:docMk/>
          <pc:sldMk cId="4173191418" sldId="257"/>
        </pc:sldMkLst>
        <pc:spChg chg="del">
          <ac:chgData name="Alan Hubbard" userId="abd800be1ac1ea43" providerId="LiveId" clId="{F7B687BB-68ED-4E90-A35B-59AF389391FF}" dt="2022-01-31T01:05:33.227" v="90" actId="6264"/>
          <ac:spMkLst>
            <pc:docMk/>
            <pc:sldMk cId="4173191418" sldId="257"/>
            <ac:spMk id="2" creationId="{F3EE2264-E73F-4C81-B434-ACFD277F9004}"/>
          </ac:spMkLst>
        </pc:spChg>
        <pc:spChg chg="del">
          <ac:chgData name="Alan Hubbard" userId="abd800be1ac1ea43" providerId="LiveId" clId="{F7B687BB-68ED-4E90-A35B-59AF389391FF}" dt="2022-01-31T01:05:33.227" v="90" actId="6264"/>
          <ac:spMkLst>
            <pc:docMk/>
            <pc:sldMk cId="4173191418" sldId="257"/>
            <ac:spMk id="3" creationId="{7257F9EC-5A3F-4613-8493-30ACAADCB90E}"/>
          </ac:spMkLst>
        </pc:spChg>
        <pc:spChg chg="add del mod ord">
          <ac:chgData name="Alan Hubbard" userId="abd800be1ac1ea43" providerId="LiveId" clId="{F7B687BB-68ED-4E90-A35B-59AF389391FF}" dt="2022-01-31T02:09:41.568" v="160" actId="478"/>
          <ac:spMkLst>
            <pc:docMk/>
            <pc:sldMk cId="4173191418" sldId="257"/>
            <ac:spMk id="4" creationId="{435062B0-59B3-4BED-83CC-31A36CEA3DD8}"/>
          </ac:spMkLst>
        </pc:spChg>
        <pc:spChg chg="add del mod ord">
          <ac:chgData name="Alan Hubbard" userId="abd800be1ac1ea43" providerId="LiveId" clId="{F7B687BB-68ED-4E90-A35B-59AF389391FF}" dt="2022-01-31T01:06:21.565" v="126" actId="478"/>
          <ac:spMkLst>
            <pc:docMk/>
            <pc:sldMk cId="4173191418" sldId="257"/>
            <ac:spMk id="5" creationId="{A1127735-4285-4EAF-9706-E4752F9718EC}"/>
          </ac:spMkLst>
        </pc:spChg>
        <pc:spChg chg="add del mod">
          <ac:chgData name="Alan Hubbard" userId="abd800be1ac1ea43" providerId="LiveId" clId="{F7B687BB-68ED-4E90-A35B-59AF389391FF}" dt="2022-01-31T02:09:47.263" v="161" actId="478"/>
          <ac:spMkLst>
            <pc:docMk/>
            <pc:sldMk cId="4173191418" sldId="257"/>
            <ac:spMk id="7" creationId="{208A535A-DF82-4635-A46E-F5A480BF4DC8}"/>
          </ac:spMkLst>
        </pc:spChg>
        <pc:spChg chg="add">
          <ac:chgData name="Alan Hubbard" userId="abd800be1ac1ea43" providerId="LiveId" clId="{F7B687BB-68ED-4E90-A35B-59AF389391FF}" dt="2022-01-31T02:09:52.339" v="162" actId="26606"/>
          <ac:spMkLst>
            <pc:docMk/>
            <pc:sldMk cId="4173191418" sldId="257"/>
            <ac:spMk id="73" creationId="{0205D939-00C4-4F2E-9797-3170DD040D90}"/>
          </ac:spMkLst>
        </pc:spChg>
        <pc:spChg chg="add">
          <ac:chgData name="Alan Hubbard" userId="abd800be1ac1ea43" providerId="LiveId" clId="{F7B687BB-68ED-4E90-A35B-59AF389391FF}" dt="2022-01-31T02:09:52.339" v="162" actId="26606"/>
          <ac:spMkLst>
            <pc:docMk/>
            <pc:sldMk cId="4173191418" sldId="257"/>
            <ac:spMk id="75" creationId="{38EE4E44-1403-472B-8C01-D354CB8F5AE7}"/>
          </ac:spMkLst>
        </pc:spChg>
        <pc:spChg chg="add">
          <ac:chgData name="Alan Hubbard" userId="abd800be1ac1ea43" providerId="LiveId" clId="{F7B687BB-68ED-4E90-A35B-59AF389391FF}" dt="2022-01-31T02:09:52.339" v="162" actId="26606"/>
          <ac:spMkLst>
            <pc:docMk/>
            <pc:sldMk cId="4173191418" sldId="257"/>
            <ac:spMk id="77" creationId="{583CCE40-4C5F-42D3-86D9-7892AD1E98E3}"/>
          </ac:spMkLst>
        </pc:spChg>
        <pc:picChg chg="mod">
          <ac:chgData name="Alan Hubbard" userId="abd800be1ac1ea43" providerId="LiveId" clId="{F7B687BB-68ED-4E90-A35B-59AF389391FF}" dt="2022-02-04T01:36:30.473" v="225" actId="1076"/>
          <ac:picMkLst>
            <pc:docMk/>
            <pc:sldMk cId="4173191418" sldId="257"/>
            <ac:picMk id="2" creationId="{240D18D0-76D9-4814-BD76-37570125A1DA}"/>
          </ac:picMkLst>
        </pc:picChg>
        <pc:picChg chg="add mod">
          <ac:chgData name="Alan Hubbard" userId="abd800be1ac1ea43" providerId="LiveId" clId="{F7B687BB-68ED-4E90-A35B-59AF389391FF}" dt="2022-01-31T02:09:52.339" v="162" actId="26606"/>
          <ac:picMkLst>
            <pc:docMk/>
            <pc:sldMk cId="4173191418" sldId="257"/>
            <ac:picMk id="1026" creationId="{BC018DE7-51EB-4FC3-8824-C405F0A67D8C}"/>
          </ac:picMkLst>
        </pc:picChg>
        <pc:picChg chg="add mod">
          <ac:chgData name="Alan Hubbard" userId="abd800be1ac1ea43" providerId="LiveId" clId="{F7B687BB-68ED-4E90-A35B-59AF389391FF}" dt="2022-01-31T02:09:52.339" v="162" actId="26606"/>
          <ac:picMkLst>
            <pc:docMk/>
            <pc:sldMk cId="4173191418" sldId="257"/>
            <ac:picMk id="1028" creationId="{94F1A565-F053-40F8-B7B9-0782A12C3BCC}"/>
          </ac:picMkLst>
        </pc:picChg>
      </pc:sldChg>
      <pc:sldChg chg="addSp modSp new mod setBg">
        <pc:chgData name="Alan Hubbard" userId="abd800be1ac1ea43" providerId="LiveId" clId="{F7B687BB-68ED-4E90-A35B-59AF389391FF}" dt="2022-02-04T01:41:09.468" v="226" actId="1076"/>
        <pc:sldMkLst>
          <pc:docMk/>
          <pc:sldMk cId="4216552948" sldId="258"/>
        </pc:sldMkLst>
        <pc:spChg chg="mod">
          <ac:chgData name="Alan Hubbard" userId="abd800be1ac1ea43" providerId="LiveId" clId="{F7B687BB-68ED-4E90-A35B-59AF389391FF}" dt="2022-01-31T01:40:33.816" v="148" actId="26606"/>
          <ac:spMkLst>
            <pc:docMk/>
            <pc:sldMk cId="4216552948" sldId="258"/>
            <ac:spMk id="2" creationId="{21084AEC-5A36-4A8E-AC10-A5520507B5D3}"/>
          </ac:spMkLst>
        </pc:spChg>
        <pc:spChg chg="mod">
          <ac:chgData name="Alan Hubbard" userId="abd800be1ac1ea43" providerId="LiveId" clId="{F7B687BB-68ED-4E90-A35B-59AF389391FF}" dt="2022-01-31T01:40:33.816" v="148" actId="26606"/>
          <ac:spMkLst>
            <pc:docMk/>
            <pc:sldMk cId="4216552948" sldId="258"/>
            <ac:spMk id="3" creationId="{776E0BC5-B94F-4E3B-9DE8-FD2768F8EFA2}"/>
          </ac:spMkLst>
        </pc:spChg>
        <pc:spChg chg="add">
          <ac:chgData name="Alan Hubbard" userId="abd800be1ac1ea43" providerId="LiveId" clId="{F7B687BB-68ED-4E90-A35B-59AF389391FF}" dt="2022-01-31T01:40:33.816" v="148" actId="26606"/>
          <ac:spMkLst>
            <pc:docMk/>
            <pc:sldMk cId="4216552948" sldId="258"/>
            <ac:spMk id="73" creationId="{F8446B12-7391-4711-8B31-112A0B896C76}"/>
          </ac:spMkLst>
        </pc:spChg>
        <pc:grpChg chg="add">
          <ac:chgData name="Alan Hubbard" userId="abd800be1ac1ea43" providerId="LiveId" clId="{F7B687BB-68ED-4E90-A35B-59AF389391FF}" dt="2022-01-31T01:40:33.816" v="148" actId="26606"/>
          <ac:grpSpMkLst>
            <pc:docMk/>
            <pc:sldMk cId="4216552948" sldId="258"/>
            <ac:grpSpMk id="75" creationId="{AC0B7807-0C83-4963-821A-69B172722E49}"/>
          </ac:grpSpMkLst>
        </pc:grpChg>
        <pc:picChg chg="mod">
          <ac:chgData name="Alan Hubbard" userId="abd800be1ac1ea43" providerId="LiveId" clId="{F7B687BB-68ED-4E90-A35B-59AF389391FF}" dt="2022-02-04T01:41:09.468" v="226" actId="1076"/>
          <ac:picMkLst>
            <pc:docMk/>
            <pc:sldMk cId="4216552948" sldId="258"/>
            <ac:picMk id="4" creationId="{9AC7E0F3-83A0-4B61-A2D4-D8C99D646833}"/>
          </ac:picMkLst>
        </pc:picChg>
        <pc:picChg chg="add mod ord">
          <ac:chgData name="Alan Hubbard" userId="abd800be1ac1ea43" providerId="LiveId" clId="{F7B687BB-68ED-4E90-A35B-59AF389391FF}" dt="2022-01-31T01:40:33.816" v="148" actId="26606"/>
          <ac:picMkLst>
            <pc:docMk/>
            <pc:sldMk cId="4216552948" sldId="258"/>
            <ac:picMk id="2050" creationId="{D8950C10-71C1-4587-B957-3B7AE7FC23CE}"/>
          </ac:picMkLst>
        </pc:picChg>
        <pc:picChg chg="add mod">
          <ac:chgData name="Alan Hubbard" userId="abd800be1ac1ea43" providerId="LiveId" clId="{F7B687BB-68ED-4E90-A35B-59AF389391FF}" dt="2022-01-31T01:40:33.816" v="148" actId="26606"/>
          <ac:picMkLst>
            <pc:docMk/>
            <pc:sldMk cId="4216552948" sldId="258"/>
            <ac:picMk id="2052" creationId="{179430FA-19A3-4EF9-AA36-B41DECEEC6F4}"/>
          </ac:picMkLst>
        </pc:picChg>
      </pc:sldChg>
      <pc:sldChg chg="addSp delSp modSp new mod setBg">
        <pc:chgData name="Alan Hubbard" userId="abd800be1ac1ea43" providerId="LiveId" clId="{F7B687BB-68ED-4E90-A35B-59AF389391FF}" dt="2022-02-04T01:44:08.401" v="227" actId="1076"/>
        <pc:sldMkLst>
          <pc:docMk/>
          <pc:sldMk cId="1754414970" sldId="259"/>
        </pc:sldMkLst>
        <pc:spChg chg="del">
          <ac:chgData name="Alan Hubbard" userId="abd800be1ac1ea43" providerId="LiveId" clId="{F7B687BB-68ED-4E90-A35B-59AF389391FF}" dt="2022-01-31T04:18:32.798" v="167" actId="478"/>
          <ac:spMkLst>
            <pc:docMk/>
            <pc:sldMk cId="1754414970" sldId="259"/>
            <ac:spMk id="2" creationId="{F2D8DFFC-8A48-4B3E-BEF7-8883AF825DB5}"/>
          </ac:spMkLst>
        </pc:spChg>
        <pc:spChg chg="del">
          <ac:chgData name="Alan Hubbard" userId="abd800be1ac1ea43" providerId="LiveId" clId="{F7B687BB-68ED-4E90-A35B-59AF389391FF}" dt="2022-01-31T04:18:34.807" v="168" actId="478"/>
          <ac:spMkLst>
            <pc:docMk/>
            <pc:sldMk cId="1754414970" sldId="259"/>
            <ac:spMk id="3" creationId="{FC06BA6F-78CE-4DD0-B785-1A82D00CC2AB}"/>
          </ac:spMkLst>
        </pc:spChg>
        <pc:spChg chg="add del">
          <ac:chgData name="Alan Hubbard" userId="abd800be1ac1ea43" providerId="LiveId" clId="{F7B687BB-68ED-4E90-A35B-59AF389391FF}" dt="2022-01-31T04:19:04.345" v="180" actId="26606"/>
          <ac:spMkLst>
            <pc:docMk/>
            <pc:sldMk cId="1754414970" sldId="259"/>
            <ac:spMk id="73" creationId="{854ECEBE-9353-406C-9313-02A517A310EF}"/>
          </ac:spMkLst>
        </pc:spChg>
        <pc:spChg chg="add del">
          <ac:chgData name="Alan Hubbard" userId="abd800be1ac1ea43" providerId="LiveId" clId="{F7B687BB-68ED-4E90-A35B-59AF389391FF}" dt="2022-01-31T04:19:04.345" v="180" actId="26606"/>
          <ac:spMkLst>
            <pc:docMk/>
            <pc:sldMk cId="1754414970" sldId="259"/>
            <ac:spMk id="75" creationId="{86806086-A782-4311-A63B-1A68574D8067}"/>
          </ac:spMkLst>
        </pc:spChg>
        <pc:spChg chg="add del">
          <ac:chgData name="Alan Hubbard" userId="abd800be1ac1ea43" providerId="LiveId" clId="{F7B687BB-68ED-4E90-A35B-59AF389391FF}" dt="2022-01-31T04:19:04.345" v="180" actId="26606"/>
          <ac:spMkLst>
            <pc:docMk/>
            <pc:sldMk cId="1754414970" sldId="259"/>
            <ac:spMk id="77" creationId="{CE71458B-DF80-43DF-9693-2EC3878ACAB5}"/>
          </ac:spMkLst>
        </pc:spChg>
        <pc:spChg chg="add del">
          <ac:chgData name="Alan Hubbard" userId="abd800be1ac1ea43" providerId="LiveId" clId="{F7B687BB-68ED-4E90-A35B-59AF389391FF}" dt="2022-01-31T04:19:04.345" v="180" actId="26606"/>
          <ac:spMkLst>
            <pc:docMk/>
            <pc:sldMk cId="1754414970" sldId="259"/>
            <ac:spMk id="79" creationId="{DE1994AC-22D1-4B48-9EDA-BE373E704567}"/>
          </ac:spMkLst>
        </pc:spChg>
        <pc:spChg chg="add del">
          <ac:chgData name="Alan Hubbard" userId="abd800be1ac1ea43" providerId="LiveId" clId="{F7B687BB-68ED-4E90-A35B-59AF389391FF}" dt="2022-01-31T04:19:04.345" v="180" actId="26606"/>
          <ac:spMkLst>
            <pc:docMk/>
            <pc:sldMk cId="1754414970" sldId="259"/>
            <ac:spMk id="81" creationId="{22220111-5018-4EB7-A38B-79BD37F7C095}"/>
          </ac:spMkLst>
        </pc:spChg>
        <pc:spChg chg="add">
          <ac:chgData name="Alan Hubbard" userId="abd800be1ac1ea43" providerId="LiveId" clId="{F7B687BB-68ED-4E90-A35B-59AF389391FF}" dt="2022-01-31T04:19:07.556" v="181" actId="26606"/>
          <ac:spMkLst>
            <pc:docMk/>
            <pc:sldMk cId="1754414970" sldId="259"/>
            <ac:spMk id="3078" creationId="{23F913F6-F63F-48B0-A7AF-926A7153D62C}"/>
          </ac:spMkLst>
        </pc:spChg>
        <pc:spChg chg="add">
          <ac:chgData name="Alan Hubbard" userId="abd800be1ac1ea43" providerId="LiveId" clId="{F7B687BB-68ED-4E90-A35B-59AF389391FF}" dt="2022-01-31T04:19:07.556" v="181" actId="26606"/>
          <ac:spMkLst>
            <pc:docMk/>
            <pc:sldMk cId="1754414970" sldId="259"/>
            <ac:spMk id="3079" creationId="{07BFFC13-2799-44A2-A567-CEE04002BD2F}"/>
          </ac:spMkLst>
        </pc:spChg>
        <pc:spChg chg="add">
          <ac:chgData name="Alan Hubbard" userId="abd800be1ac1ea43" providerId="LiveId" clId="{F7B687BB-68ED-4E90-A35B-59AF389391FF}" dt="2022-01-31T04:19:07.556" v="181" actId="26606"/>
          <ac:spMkLst>
            <pc:docMk/>
            <pc:sldMk cId="1754414970" sldId="259"/>
            <ac:spMk id="3080" creationId="{0E7AFD98-0C20-4002-94A1-A343CE3E2C1D}"/>
          </ac:spMkLst>
        </pc:spChg>
        <pc:spChg chg="add">
          <ac:chgData name="Alan Hubbard" userId="abd800be1ac1ea43" providerId="LiveId" clId="{F7B687BB-68ED-4E90-A35B-59AF389391FF}" dt="2022-01-31T04:19:07.556" v="181" actId="26606"/>
          <ac:spMkLst>
            <pc:docMk/>
            <pc:sldMk cId="1754414970" sldId="259"/>
            <ac:spMk id="3081" creationId="{C3EF5342-2828-4B40-9776-872CF7FCAD37}"/>
          </ac:spMkLst>
        </pc:spChg>
        <pc:spChg chg="add">
          <ac:chgData name="Alan Hubbard" userId="abd800be1ac1ea43" providerId="LiveId" clId="{F7B687BB-68ED-4E90-A35B-59AF389391FF}" dt="2022-01-31T04:19:07.556" v="181" actId="26606"/>
          <ac:spMkLst>
            <pc:docMk/>
            <pc:sldMk cId="1754414970" sldId="259"/>
            <ac:spMk id="3082" creationId="{AE2D9032-6C33-4FC4-B12D-A43A532EF7A1}"/>
          </ac:spMkLst>
        </pc:spChg>
        <pc:picChg chg="mod">
          <ac:chgData name="Alan Hubbard" userId="abd800be1ac1ea43" providerId="LiveId" clId="{F7B687BB-68ED-4E90-A35B-59AF389391FF}" dt="2022-02-04T01:44:08.401" v="227" actId="1076"/>
          <ac:picMkLst>
            <pc:docMk/>
            <pc:sldMk cId="1754414970" sldId="259"/>
            <ac:picMk id="2" creationId="{FF00014E-1A3B-4B8F-8DC3-CA62B83DC44F}"/>
          </ac:picMkLst>
        </pc:picChg>
        <pc:picChg chg="add mod ord">
          <ac:chgData name="Alan Hubbard" userId="abd800be1ac1ea43" providerId="LiveId" clId="{F7B687BB-68ED-4E90-A35B-59AF389391FF}" dt="2022-01-31T04:52:34.817" v="190" actId="14100"/>
          <ac:picMkLst>
            <pc:docMk/>
            <pc:sldMk cId="1754414970" sldId="259"/>
            <ac:picMk id="3074" creationId="{1E34B34C-EE0E-4411-B2F4-970FFE6C0CFF}"/>
          </ac:picMkLst>
        </pc:picChg>
        <pc:picChg chg="add mod">
          <ac:chgData name="Alan Hubbard" userId="abd800be1ac1ea43" providerId="LiveId" clId="{F7B687BB-68ED-4E90-A35B-59AF389391FF}" dt="2022-01-31T04:52:29.630" v="188" actId="166"/>
          <ac:picMkLst>
            <pc:docMk/>
            <pc:sldMk cId="1754414970" sldId="259"/>
            <ac:picMk id="3076" creationId="{74F1077C-8AD1-4EDC-954C-352188CA4CFC}"/>
          </ac:picMkLst>
        </pc:picChg>
      </pc:sldChg>
      <pc:sldChg chg="addSp delSp modSp new mod setBg">
        <pc:chgData name="Alan Hubbard" userId="abd800be1ac1ea43" providerId="LiveId" clId="{F7B687BB-68ED-4E90-A35B-59AF389391FF}" dt="2022-02-04T01:50:34.426" v="228" actId="1076"/>
        <pc:sldMkLst>
          <pc:docMk/>
          <pc:sldMk cId="3250580249" sldId="260"/>
        </pc:sldMkLst>
        <pc:spChg chg="del">
          <ac:chgData name="Alan Hubbard" userId="abd800be1ac1ea43" providerId="LiveId" clId="{F7B687BB-68ED-4E90-A35B-59AF389391FF}" dt="2022-01-31T05:01:57.129" v="196" actId="478"/>
          <ac:spMkLst>
            <pc:docMk/>
            <pc:sldMk cId="3250580249" sldId="260"/>
            <ac:spMk id="2" creationId="{3FE8DF30-BED8-413E-9F29-5945BA0940AD}"/>
          </ac:spMkLst>
        </pc:spChg>
        <pc:spChg chg="del">
          <ac:chgData name="Alan Hubbard" userId="abd800be1ac1ea43" providerId="LiveId" clId="{F7B687BB-68ED-4E90-A35B-59AF389391FF}" dt="2022-01-31T05:01:58.286" v="197" actId="478"/>
          <ac:spMkLst>
            <pc:docMk/>
            <pc:sldMk cId="3250580249" sldId="260"/>
            <ac:spMk id="3" creationId="{5AE914DC-0C95-4B68-9AFF-A364311E4654}"/>
          </ac:spMkLst>
        </pc:spChg>
        <pc:spChg chg="add del">
          <ac:chgData name="Alan Hubbard" userId="abd800be1ac1ea43" providerId="LiveId" clId="{F7B687BB-68ED-4E90-A35B-59AF389391FF}" dt="2022-01-31T05:07:07.223" v="201" actId="26606"/>
          <ac:spMkLst>
            <pc:docMk/>
            <pc:sldMk cId="3250580249" sldId="260"/>
            <ac:spMk id="71" creationId="{E97C36FC-DEAA-4DCA-B0AB-7F9357FA4016}"/>
          </ac:spMkLst>
        </pc:spChg>
        <pc:spChg chg="add del">
          <ac:chgData name="Alan Hubbard" userId="abd800be1ac1ea43" providerId="LiveId" clId="{F7B687BB-68ED-4E90-A35B-59AF389391FF}" dt="2022-01-31T05:07:07.223" v="201" actId="26606"/>
          <ac:spMkLst>
            <pc:docMk/>
            <pc:sldMk cId="3250580249" sldId="260"/>
            <ac:spMk id="73" creationId="{278C38CD-A630-49FF-8417-6792A2B13FCA}"/>
          </ac:spMkLst>
        </pc:spChg>
        <pc:spChg chg="add">
          <ac:chgData name="Alan Hubbard" userId="abd800be1ac1ea43" providerId="LiveId" clId="{F7B687BB-68ED-4E90-A35B-59AF389391FF}" dt="2022-01-31T05:07:19.138" v="202" actId="26606"/>
          <ac:spMkLst>
            <pc:docMk/>
            <pc:sldMk cId="3250580249" sldId="260"/>
            <ac:spMk id="75" creationId="{5FB5F3BA-58DF-40DA-AE44-974A00E0619C}"/>
          </ac:spMkLst>
        </pc:spChg>
        <pc:spChg chg="add">
          <ac:chgData name="Alan Hubbard" userId="abd800be1ac1ea43" providerId="LiveId" clId="{F7B687BB-68ED-4E90-A35B-59AF389391FF}" dt="2022-01-31T05:07:19.138" v="202" actId="26606"/>
          <ac:spMkLst>
            <pc:docMk/>
            <pc:sldMk cId="3250580249" sldId="260"/>
            <ac:spMk id="77" creationId="{DE1994AC-22D1-4B48-9EDA-BE373E704567}"/>
          </ac:spMkLst>
        </pc:spChg>
        <pc:spChg chg="add">
          <ac:chgData name="Alan Hubbard" userId="abd800be1ac1ea43" providerId="LiveId" clId="{F7B687BB-68ED-4E90-A35B-59AF389391FF}" dt="2022-01-31T05:07:19.138" v="202" actId="26606"/>
          <ac:spMkLst>
            <pc:docMk/>
            <pc:sldMk cId="3250580249" sldId="260"/>
            <ac:spMk id="79" creationId="{86806086-A782-4311-A63B-1A68574D8067}"/>
          </ac:spMkLst>
        </pc:spChg>
        <pc:spChg chg="add">
          <ac:chgData name="Alan Hubbard" userId="abd800be1ac1ea43" providerId="LiveId" clId="{F7B687BB-68ED-4E90-A35B-59AF389391FF}" dt="2022-01-31T05:07:19.138" v="202" actId="26606"/>
          <ac:spMkLst>
            <pc:docMk/>
            <pc:sldMk cId="3250580249" sldId="260"/>
            <ac:spMk id="4100" creationId="{854ECEBE-9353-406C-9313-02A517A310EF}"/>
          </ac:spMkLst>
        </pc:spChg>
        <pc:spChg chg="add">
          <ac:chgData name="Alan Hubbard" userId="abd800be1ac1ea43" providerId="LiveId" clId="{F7B687BB-68ED-4E90-A35B-59AF389391FF}" dt="2022-01-31T05:07:19.138" v="202" actId="26606"/>
          <ac:spMkLst>
            <pc:docMk/>
            <pc:sldMk cId="3250580249" sldId="260"/>
            <ac:spMk id="4101" creationId="{71A74C97-ECC4-4C3A-988A-A72C1F8BBAC8}"/>
          </ac:spMkLst>
        </pc:spChg>
        <pc:picChg chg="mod">
          <ac:chgData name="Alan Hubbard" userId="abd800be1ac1ea43" providerId="LiveId" clId="{F7B687BB-68ED-4E90-A35B-59AF389391FF}" dt="2022-02-04T01:50:34.426" v="228" actId="1076"/>
          <ac:picMkLst>
            <pc:docMk/>
            <pc:sldMk cId="3250580249" sldId="260"/>
            <ac:picMk id="2" creationId="{94D2A789-2594-42EC-A1EA-9C0B405A0FD2}"/>
          </ac:picMkLst>
        </pc:picChg>
        <pc:picChg chg="add mod">
          <ac:chgData name="Alan Hubbard" userId="abd800be1ac1ea43" providerId="LiveId" clId="{F7B687BB-68ED-4E90-A35B-59AF389391FF}" dt="2022-01-31T05:07:24.412" v="204" actId="1076"/>
          <ac:picMkLst>
            <pc:docMk/>
            <pc:sldMk cId="3250580249" sldId="260"/>
            <ac:picMk id="5" creationId="{17CD75C0-48D7-44C1-B908-B12A5DBEC9D3}"/>
          </ac:picMkLst>
        </pc:picChg>
        <pc:picChg chg="add mod ord">
          <ac:chgData name="Alan Hubbard" userId="abd800be1ac1ea43" providerId="LiveId" clId="{F7B687BB-68ED-4E90-A35B-59AF389391FF}" dt="2022-01-31T05:07:30.591" v="207" actId="14100"/>
          <ac:picMkLst>
            <pc:docMk/>
            <pc:sldMk cId="3250580249" sldId="260"/>
            <ac:picMk id="4098" creationId="{4853F469-9640-43C9-95BD-E4242B6A23CD}"/>
          </ac:picMkLst>
        </pc:picChg>
      </pc:sldChg>
      <pc:sldChg chg="addSp delSp modSp new mod setBg">
        <pc:chgData name="Alan Hubbard" userId="abd800be1ac1ea43" providerId="LiveId" clId="{F7B687BB-68ED-4E90-A35B-59AF389391FF}" dt="2022-02-04T02:04:16.877" v="231" actId="1076"/>
        <pc:sldMkLst>
          <pc:docMk/>
          <pc:sldMk cId="1054441092" sldId="261"/>
        </pc:sldMkLst>
        <pc:spChg chg="del">
          <ac:chgData name="Alan Hubbard" userId="abd800be1ac1ea43" providerId="LiveId" clId="{F7B687BB-68ED-4E90-A35B-59AF389391FF}" dt="2022-01-31T05:09:52.645" v="209" actId="478"/>
          <ac:spMkLst>
            <pc:docMk/>
            <pc:sldMk cId="1054441092" sldId="261"/>
            <ac:spMk id="2" creationId="{34B8FCF4-6320-46B6-98F0-D598D3AC023F}"/>
          </ac:spMkLst>
        </pc:spChg>
        <pc:spChg chg="del">
          <ac:chgData name="Alan Hubbard" userId="abd800be1ac1ea43" providerId="LiveId" clId="{F7B687BB-68ED-4E90-A35B-59AF389391FF}" dt="2022-01-31T05:09:53.455" v="210" actId="478"/>
          <ac:spMkLst>
            <pc:docMk/>
            <pc:sldMk cId="1054441092" sldId="261"/>
            <ac:spMk id="3" creationId="{94A72198-52F8-4CA5-935D-7F74905F2C50}"/>
          </ac:spMkLst>
        </pc:spChg>
        <pc:spChg chg="add">
          <ac:chgData name="Alan Hubbard" userId="abd800be1ac1ea43" providerId="LiveId" clId="{F7B687BB-68ED-4E90-A35B-59AF389391FF}" dt="2022-01-31T05:10:20.995" v="219" actId="26606"/>
          <ac:spMkLst>
            <pc:docMk/>
            <pc:sldMk cId="1054441092" sldId="261"/>
            <ac:spMk id="73" creationId="{854ECEBE-9353-406C-9313-02A517A310EF}"/>
          </ac:spMkLst>
        </pc:spChg>
        <pc:spChg chg="add">
          <ac:chgData name="Alan Hubbard" userId="abd800be1ac1ea43" providerId="LiveId" clId="{F7B687BB-68ED-4E90-A35B-59AF389391FF}" dt="2022-01-31T05:10:20.995" v="219" actId="26606"/>
          <ac:spMkLst>
            <pc:docMk/>
            <pc:sldMk cId="1054441092" sldId="261"/>
            <ac:spMk id="75" creationId="{86806086-A782-4311-A63B-1A68574D8067}"/>
          </ac:spMkLst>
        </pc:spChg>
        <pc:spChg chg="add">
          <ac:chgData name="Alan Hubbard" userId="abd800be1ac1ea43" providerId="LiveId" clId="{F7B687BB-68ED-4E90-A35B-59AF389391FF}" dt="2022-01-31T05:10:20.995" v="219" actId="26606"/>
          <ac:spMkLst>
            <pc:docMk/>
            <pc:sldMk cId="1054441092" sldId="261"/>
            <ac:spMk id="77" creationId="{CE71458B-DF80-43DF-9693-2EC3878ACAB5}"/>
          </ac:spMkLst>
        </pc:spChg>
        <pc:spChg chg="add">
          <ac:chgData name="Alan Hubbard" userId="abd800be1ac1ea43" providerId="LiveId" clId="{F7B687BB-68ED-4E90-A35B-59AF389391FF}" dt="2022-01-31T05:10:20.995" v="219" actId="26606"/>
          <ac:spMkLst>
            <pc:docMk/>
            <pc:sldMk cId="1054441092" sldId="261"/>
            <ac:spMk id="79" creationId="{DE1994AC-22D1-4B48-9EDA-BE373E704567}"/>
          </ac:spMkLst>
        </pc:spChg>
        <pc:spChg chg="add">
          <ac:chgData name="Alan Hubbard" userId="abd800be1ac1ea43" providerId="LiveId" clId="{F7B687BB-68ED-4E90-A35B-59AF389391FF}" dt="2022-01-31T05:10:20.995" v="219" actId="26606"/>
          <ac:spMkLst>
            <pc:docMk/>
            <pc:sldMk cId="1054441092" sldId="261"/>
            <ac:spMk id="81" creationId="{22220111-5018-4EB7-A38B-79BD37F7C095}"/>
          </ac:spMkLst>
        </pc:spChg>
        <pc:picChg chg="mod">
          <ac:chgData name="Alan Hubbard" userId="abd800be1ac1ea43" providerId="LiveId" clId="{F7B687BB-68ED-4E90-A35B-59AF389391FF}" dt="2022-02-04T02:04:16.877" v="231" actId="1076"/>
          <ac:picMkLst>
            <pc:docMk/>
            <pc:sldMk cId="1054441092" sldId="261"/>
            <ac:picMk id="2" creationId="{FF863745-2660-4473-BD57-6B53912E625A}"/>
          </ac:picMkLst>
        </pc:picChg>
        <pc:picChg chg="add mod">
          <ac:chgData name="Alan Hubbard" userId="abd800be1ac1ea43" providerId="LiveId" clId="{F7B687BB-68ED-4E90-A35B-59AF389391FF}" dt="2022-01-31T05:10:20.995" v="219" actId="26606"/>
          <ac:picMkLst>
            <pc:docMk/>
            <pc:sldMk cId="1054441092" sldId="261"/>
            <ac:picMk id="5122" creationId="{BAF9E98C-17BE-4567-93B0-8F5EE4ED6EA1}"/>
          </ac:picMkLst>
        </pc:picChg>
        <pc:picChg chg="add mod">
          <ac:chgData name="Alan Hubbard" userId="abd800be1ac1ea43" providerId="LiveId" clId="{F7B687BB-68ED-4E90-A35B-59AF389391FF}" dt="2022-01-31T05:10:20.995" v="219" actId="26606"/>
          <ac:picMkLst>
            <pc:docMk/>
            <pc:sldMk cId="1054441092" sldId="261"/>
            <ac:picMk id="5124" creationId="{FF0AB47A-19FC-49F9-9C94-631335BC7135}"/>
          </ac:picMkLst>
        </pc:picChg>
      </pc:sldChg>
      <pc:sldChg chg="addSp delSp modSp new mod setBg">
        <pc:chgData name="Alan Hubbard" userId="abd800be1ac1ea43" providerId="LiveId" clId="{F7B687BB-68ED-4E90-A35B-59AF389391FF}" dt="2022-02-04T02:21:04.055" v="272" actId="1076"/>
        <pc:sldMkLst>
          <pc:docMk/>
          <pc:sldMk cId="1610698643" sldId="262"/>
        </pc:sldMkLst>
        <pc:spChg chg="del">
          <ac:chgData name="Alan Hubbard" userId="abd800be1ac1ea43" providerId="LiveId" clId="{F7B687BB-68ED-4E90-A35B-59AF389391FF}" dt="2022-02-04T02:08:52.105" v="232" actId="478"/>
          <ac:spMkLst>
            <pc:docMk/>
            <pc:sldMk cId="1610698643" sldId="262"/>
            <ac:spMk id="2" creationId="{86159D06-349E-496A-8529-7DB54BEF2BB9}"/>
          </ac:spMkLst>
        </pc:spChg>
        <pc:spChg chg="del">
          <ac:chgData name="Alan Hubbard" userId="abd800be1ac1ea43" providerId="LiveId" clId="{F7B687BB-68ED-4E90-A35B-59AF389391FF}" dt="2022-02-04T02:08:53.223" v="233" actId="478"/>
          <ac:spMkLst>
            <pc:docMk/>
            <pc:sldMk cId="1610698643" sldId="262"/>
            <ac:spMk id="3" creationId="{9B82ED59-30D2-42DB-ABBE-0C4891079FA7}"/>
          </ac:spMkLst>
        </pc:spChg>
        <pc:spChg chg="add del">
          <ac:chgData name="Alan Hubbard" userId="abd800be1ac1ea43" providerId="LiveId" clId="{F7B687BB-68ED-4E90-A35B-59AF389391FF}" dt="2022-02-04T02:14:16.119" v="258" actId="26606"/>
          <ac:spMkLst>
            <pc:docMk/>
            <pc:sldMk cId="1610698643" sldId="262"/>
            <ac:spMk id="71" creationId="{11BE3FA7-0D70-4431-814F-D8C40576EA93}"/>
          </ac:spMkLst>
        </pc:spChg>
        <pc:spChg chg="add">
          <ac:chgData name="Alan Hubbard" userId="abd800be1ac1ea43" providerId="LiveId" clId="{F7B687BB-68ED-4E90-A35B-59AF389391FF}" dt="2022-02-04T02:15:20.725" v="267" actId="26606"/>
          <ac:spMkLst>
            <pc:docMk/>
            <pc:sldMk cId="1610698643" sldId="262"/>
            <ac:spMk id="1028" creationId="{42A4FC2C-047E-45A5-965D-8E1E3BF09BC6}"/>
          </ac:spMkLst>
        </pc:spChg>
        <pc:picChg chg="add mod ord">
          <ac:chgData name="Alan Hubbard" userId="abd800be1ac1ea43" providerId="LiveId" clId="{F7B687BB-68ED-4E90-A35B-59AF389391FF}" dt="2022-02-04T02:15:26.962" v="270" actId="14100"/>
          <ac:picMkLst>
            <pc:docMk/>
            <pc:sldMk cId="1610698643" sldId="262"/>
            <ac:picMk id="4" creationId="{3D845EE8-444A-48B0-8D05-44C6996AD1D3}"/>
          </ac:picMkLst>
        </pc:picChg>
        <pc:picChg chg="mod">
          <ac:chgData name="Alan Hubbard" userId="abd800be1ac1ea43" providerId="LiveId" clId="{F7B687BB-68ED-4E90-A35B-59AF389391FF}" dt="2022-02-04T02:21:04.055" v="272" actId="1076"/>
          <ac:picMkLst>
            <pc:docMk/>
            <pc:sldMk cId="1610698643" sldId="262"/>
            <ac:picMk id="5" creationId="{AB7C792C-E087-4E3D-80D4-4B4D22607582}"/>
          </ac:picMkLst>
        </pc:picChg>
        <pc:picChg chg="add mod">
          <ac:chgData name="Alan Hubbard" userId="abd800be1ac1ea43" providerId="LiveId" clId="{F7B687BB-68ED-4E90-A35B-59AF389391FF}" dt="2022-02-04T02:15:27.184" v="271" actId="14100"/>
          <ac:picMkLst>
            <pc:docMk/>
            <pc:sldMk cId="1610698643" sldId="262"/>
            <ac:picMk id="1026" creationId="{51620BA3-49C0-4659-A8BC-FD23CA610413}"/>
          </ac:picMkLst>
        </pc:picChg>
      </pc:sldChg>
      <pc:sldMasterChg chg="addSldLayout">
        <pc:chgData name="Alan Hubbard" userId="abd800be1ac1ea43" providerId="LiveId" clId="{F7B687BB-68ED-4E90-A35B-59AF389391FF}" dt="2022-01-31T01:02:26.747" v="0" actId="680"/>
        <pc:sldMasterMkLst>
          <pc:docMk/>
          <pc:sldMasterMk cId="4240908919" sldId="2147483648"/>
        </pc:sldMasterMkLst>
        <pc:sldLayoutChg chg="add">
          <pc:chgData name="Alan Hubbard" userId="abd800be1ac1ea43" providerId="LiveId" clId="{F7B687BB-68ED-4E90-A35B-59AF389391FF}" dt="2022-01-31T01:02:26.747" v="0" actId="680"/>
          <pc:sldLayoutMkLst>
            <pc:docMk/>
            <pc:sldMasterMk cId="4240908919" sldId="2147483648"/>
            <pc:sldLayoutMk cId="1225082060" sldId="2147483649"/>
          </pc:sldLayoutMkLst>
        </pc:sldLayoutChg>
      </pc:sldMasterChg>
    </pc:docChg>
  </pc:docChgLst>
</pc:chgInfo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5EC4E-5716-436E-8645-8BE25138F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FD9156-B5E7-44F2-A4C3-A59A68F96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5082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0908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25EB3-F069-4D7E-AF60-3ED873AE10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81315"/>
            <a:ext cx="9144000" cy="2387600"/>
          </a:xfrm>
        </p:spPr>
        <p:txBody>
          <a:bodyPr/>
          <a:lstStyle/>
          <a:p>
            <a:r>
              <a:rPr lang="en-AU" dirty="0"/>
              <a:t>EST305 Socially Inclusive Pedagogy</a:t>
            </a:r>
            <a:br>
              <a:rPr lang="en-AU" dirty="0"/>
            </a:br>
            <a:br>
              <a:rPr lang="en-AU" dirty="0"/>
            </a:br>
            <a:r>
              <a:rPr lang="en-AU" dirty="0"/>
              <a:t>Multimedia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7BE671-3110-42E7-B936-46FA419AD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60990"/>
            <a:ext cx="9144000" cy="1655762"/>
          </a:xfrm>
        </p:spPr>
        <p:txBody>
          <a:bodyPr/>
          <a:lstStyle/>
          <a:p>
            <a:r>
              <a:rPr lang="en-AU" dirty="0"/>
              <a:t>S326012 Alan Hubbard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B61BEB6-C264-4ADB-9DA5-9951DA2766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19163" y="2701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942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1"/>
    </mc:Choice>
    <mc:Fallback>
      <p:transition spd="slow" advTm="1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0205D939-00C4-4F2E-9797-3170DD040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8EE4E44-1403-472B-8C01-D354CB8F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illbilly Elegy : J. D. Vance : 9780008220563">
            <a:extLst>
              <a:ext uri="{FF2B5EF4-FFF2-40B4-BE49-F238E27FC236}">
                <a16:creationId xmlns:a16="http://schemas.microsoft.com/office/drawing/2014/main" id="{BC018DE7-51EB-4FC3-8824-C405F0A67D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29952"/>
          <a:stretch/>
        </p:blipFill>
        <p:spPr bwMode="auto">
          <a:xfrm>
            <a:off x="6421035" y="643467"/>
            <a:ext cx="512978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583CCE40-4C5F-42D3-86D9-7892AD1E9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94F1A565-F053-40F8-B7B9-0782A12C3B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7" b="11702"/>
          <a:stretch/>
        </p:blipFill>
        <p:spPr bwMode="auto">
          <a:xfrm>
            <a:off x="641180" y="643467"/>
            <a:ext cx="512978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40D18D0-76D9-4814-BD76-37570125A1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51127" y="-8496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191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16"/>
    </mc:Choice>
    <mc:Fallback>
      <p:transition spd="slow" advTm="273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84AEC-5A36-4A8E-AC10-A5520507B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428000"/>
            <a:ext cx="6143626" cy="1400400"/>
          </a:xfrm>
        </p:spPr>
        <p:txBody>
          <a:bodyPr wrap="square" anchor="b">
            <a:normAutofit/>
          </a:bodyPr>
          <a:lstStyle/>
          <a:p>
            <a:pPr algn="l"/>
            <a:endParaRPr lang="en-AU" sz="56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6E0BC5-B94F-4E3B-9DE8-FD2768F8EF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713" y="4716472"/>
            <a:ext cx="3494088" cy="1017896"/>
          </a:xfrm>
        </p:spPr>
        <p:txBody>
          <a:bodyPr anchor="b">
            <a:normAutofit/>
          </a:bodyPr>
          <a:lstStyle/>
          <a:p>
            <a:pPr algn="l"/>
            <a:endParaRPr lang="en-AU">
              <a:solidFill>
                <a:schemeClr val="bg1"/>
              </a:solidFill>
            </a:endParaRPr>
          </a:p>
        </p:txBody>
      </p:sp>
      <p:pic>
        <p:nvPicPr>
          <p:cNvPr id="2052" name="Picture 4" descr="Education Programs - Hashoo Foundation">
            <a:extLst>
              <a:ext uri="{FF2B5EF4-FFF2-40B4-BE49-F238E27FC236}">
                <a16:creationId xmlns:a16="http://schemas.microsoft.com/office/drawing/2014/main" id="{179430FA-19A3-4EF9-AA36-B41DECEEC6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56" b="-1"/>
          <a:stretch/>
        </p:blipFill>
        <p:spPr bwMode="auto">
          <a:xfrm>
            <a:off x="6" y="-1"/>
            <a:ext cx="6000749" cy="3911828"/>
          </a:xfrm>
          <a:custGeom>
            <a:avLst/>
            <a:gdLst/>
            <a:ahLst/>
            <a:cxnLst/>
            <a:rect l="l" t="t" r="r" b="b"/>
            <a:pathLst>
              <a:path w="6000749" h="3911828">
                <a:moveTo>
                  <a:pt x="0" y="0"/>
                </a:moveTo>
                <a:lnTo>
                  <a:pt x="6000749" y="0"/>
                </a:lnTo>
                <a:lnTo>
                  <a:pt x="6000749" y="3767827"/>
                </a:lnTo>
                <a:lnTo>
                  <a:pt x="5572124" y="3740378"/>
                </a:lnTo>
                <a:lnTo>
                  <a:pt x="0" y="391182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amily">
            <a:extLst>
              <a:ext uri="{FF2B5EF4-FFF2-40B4-BE49-F238E27FC236}">
                <a16:creationId xmlns:a16="http://schemas.microsoft.com/office/drawing/2014/main" id="{D8950C10-71C1-4587-B957-3B7AE7FC23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63"/>
          <a:stretch/>
        </p:blipFill>
        <p:spPr bwMode="auto">
          <a:xfrm>
            <a:off x="6191245" y="-1"/>
            <a:ext cx="6000750" cy="3988028"/>
          </a:xfrm>
          <a:custGeom>
            <a:avLst/>
            <a:gdLst/>
            <a:ahLst/>
            <a:cxnLst/>
            <a:rect l="l" t="t" r="r" b="b"/>
            <a:pathLst>
              <a:path w="6000750" h="3988028">
                <a:moveTo>
                  <a:pt x="0" y="0"/>
                </a:moveTo>
                <a:lnTo>
                  <a:pt x="6000750" y="0"/>
                </a:lnTo>
                <a:lnTo>
                  <a:pt x="6000750" y="797153"/>
                </a:lnTo>
                <a:lnTo>
                  <a:pt x="6000750" y="2634343"/>
                </a:lnTo>
                <a:lnTo>
                  <a:pt x="6000750" y="3911828"/>
                </a:lnTo>
                <a:lnTo>
                  <a:pt x="3248025" y="3988028"/>
                </a:lnTo>
                <a:lnTo>
                  <a:pt x="0" y="378002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6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C7E0F3-83A0-4B61-A2D4-D8C99D6468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2182" y="-10399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552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15"/>
    </mc:Choice>
    <mc:Fallback>
      <p:transition spd="slow" advTm="49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8" name="Rectangle 72">
            <a:extLst>
              <a:ext uri="{FF2B5EF4-FFF2-40B4-BE49-F238E27FC236}">
                <a16:creationId xmlns:a16="http://schemas.microsoft.com/office/drawing/2014/main" id="{23F913F6-F63F-48B0-A7AF-926A7153D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3079" name="Freeform: Shape 74">
            <a:extLst>
              <a:ext uri="{FF2B5EF4-FFF2-40B4-BE49-F238E27FC236}">
                <a16:creationId xmlns:a16="http://schemas.microsoft.com/office/drawing/2014/main" id="{07BFFC13-2799-44A2-A567-CEE04002B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07169" y="832514"/>
            <a:ext cx="5088830" cy="5008270"/>
          </a:xfrm>
          <a:custGeom>
            <a:avLst/>
            <a:gdLst>
              <a:gd name="connsiteX0" fmla="*/ 2149225 w 4906943"/>
              <a:gd name="connsiteY0" fmla="*/ 113 h 4573441"/>
              <a:gd name="connsiteX1" fmla="*/ 2935612 w 4906943"/>
              <a:gd name="connsiteY1" fmla="*/ 117837 h 4573441"/>
              <a:gd name="connsiteX2" fmla="*/ 3895086 w 4906943"/>
              <a:gd name="connsiteY2" fmla="*/ 580697 h 4573441"/>
              <a:gd name="connsiteX3" fmla="*/ 4594348 w 4906943"/>
              <a:gd name="connsiteY3" fmla="*/ 1307996 h 4573441"/>
              <a:gd name="connsiteX4" fmla="*/ 4902754 w 4906943"/>
              <a:gd name="connsiteY4" fmla="*/ 2198627 h 4573441"/>
              <a:gd name="connsiteX5" fmla="*/ 4598165 w 4906943"/>
              <a:gd name="connsiteY5" fmla="*/ 3077314 h 4573441"/>
              <a:gd name="connsiteX6" fmla="*/ 4430895 w 4906943"/>
              <a:gd name="connsiteY6" fmla="*/ 3362390 h 4573441"/>
              <a:gd name="connsiteX7" fmla="*/ 2732780 w 4906943"/>
              <a:gd name="connsiteY7" fmla="*/ 4568073 h 4573441"/>
              <a:gd name="connsiteX8" fmla="*/ 1317549 w 4906943"/>
              <a:gd name="connsiteY8" fmla="*/ 4041543 h 4573441"/>
              <a:gd name="connsiteX9" fmla="*/ 1140977 w 4906943"/>
              <a:gd name="connsiteY9" fmla="*/ 3927852 h 4573441"/>
              <a:gd name="connsiteX10" fmla="*/ 330268 w 4906943"/>
              <a:gd name="connsiteY10" fmla="*/ 3323684 h 4573441"/>
              <a:gd name="connsiteX11" fmla="*/ 13299 w 4906943"/>
              <a:gd name="connsiteY11" fmla="*/ 2626399 h 4573441"/>
              <a:gd name="connsiteX12" fmla="*/ 430069 w 4906943"/>
              <a:gd name="connsiteY12" fmla="*/ 822081 h 4573441"/>
              <a:gd name="connsiteX13" fmla="*/ 1028238 w 4906943"/>
              <a:gd name="connsiteY13" fmla="*/ 270645 h 4573441"/>
              <a:gd name="connsiteX14" fmla="*/ 1891755 w 4906943"/>
              <a:gd name="connsiteY14" fmla="*/ 10114 h 4573441"/>
              <a:gd name="connsiteX15" fmla="*/ 2149225 w 4906943"/>
              <a:gd name="connsiteY15" fmla="*/ 113 h 4573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6943" h="4573441">
                <a:moveTo>
                  <a:pt x="2149225" y="113"/>
                </a:moveTo>
                <a:cubicBezTo>
                  <a:pt x="2408335" y="2466"/>
                  <a:pt x="2671888" y="41836"/>
                  <a:pt x="2935612" y="117837"/>
                </a:cubicBezTo>
                <a:cubicBezTo>
                  <a:pt x="3278006" y="216280"/>
                  <a:pt x="3609720" y="376366"/>
                  <a:pt x="3895086" y="580697"/>
                </a:cubicBezTo>
                <a:cubicBezTo>
                  <a:pt x="4185410" y="788510"/>
                  <a:pt x="4420710" y="1033285"/>
                  <a:pt x="4594348" y="1307996"/>
                </a:cubicBezTo>
                <a:cubicBezTo>
                  <a:pt x="4771800" y="1588822"/>
                  <a:pt x="4875618" y="1888468"/>
                  <a:pt x="4902754" y="2198627"/>
                </a:cubicBezTo>
                <a:cubicBezTo>
                  <a:pt x="4930082" y="2510992"/>
                  <a:pt x="4823176" y="2704163"/>
                  <a:pt x="4598165" y="3077314"/>
                </a:cubicBezTo>
                <a:cubicBezTo>
                  <a:pt x="4543872" y="3167312"/>
                  <a:pt x="4487736" y="3260430"/>
                  <a:pt x="4430895" y="3362390"/>
                </a:cubicBezTo>
                <a:cubicBezTo>
                  <a:pt x="3996526" y="4141379"/>
                  <a:pt x="3488653" y="4501943"/>
                  <a:pt x="2732780" y="4568073"/>
                </a:cubicBezTo>
                <a:cubicBezTo>
                  <a:pt x="2236701" y="4611475"/>
                  <a:pt x="1850359" y="4387739"/>
                  <a:pt x="1317549" y="4041543"/>
                </a:cubicBezTo>
                <a:cubicBezTo>
                  <a:pt x="1258025" y="4002859"/>
                  <a:pt x="1198545" y="3964699"/>
                  <a:pt x="1140977" y="3927852"/>
                </a:cubicBezTo>
                <a:cubicBezTo>
                  <a:pt x="828926" y="3727866"/>
                  <a:pt x="534229" y="3538946"/>
                  <a:pt x="330268" y="3323684"/>
                </a:cubicBezTo>
                <a:cubicBezTo>
                  <a:pt x="135278" y="3117898"/>
                  <a:pt x="37487" y="2902868"/>
                  <a:pt x="13299" y="2626399"/>
                </a:cubicBezTo>
                <a:cubicBezTo>
                  <a:pt x="-47327" y="1933444"/>
                  <a:pt x="100666" y="1292677"/>
                  <a:pt x="430069" y="822081"/>
                </a:cubicBezTo>
                <a:cubicBezTo>
                  <a:pt x="591251" y="591902"/>
                  <a:pt x="792497" y="406341"/>
                  <a:pt x="1028238" y="270645"/>
                </a:cubicBezTo>
                <a:cubicBezTo>
                  <a:pt x="1279791" y="125949"/>
                  <a:pt x="1570268" y="38240"/>
                  <a:pt x="1891755" y="10114"/>
                </a:cubicBezTo>
                <a:cubicBezTo>
                  <a:pt x="1976979" y="2658"/>
                  <a:pt x="2062855" y="-671"/>
                  <a:pt x="2149225" y="113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80" name="Freeform: Shape 76">
            <a:extLst>
              <a:ext uri="{FF2B5EF4-FFF2-40B4-BE49-F238E27FC236}">
                <a16:creationId xmlns:a16="http://schemas.microsoft.com/office/drawing/2014/main" id="{0E7AFD98-0C20-4002-94A1-A343CE3E2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644" y="1012068"/>
            <a:ext cx="4749880" cy="4649163"/>
          </a:xfrm>
          <a:custGeom>
            <a:avLst/>
            <a:gdLst>
              <a:gd name="connsiteX0" fmla="*/ 2694989 w 4749880"/>
              <a:gd name="connsiteY0" fmla="*/ 165858 h 4649163"/>
              <a:gd name="connsiteX1" fmla="*/ 1748662 w 4749880"/>
              <a:gd name="connsiteY1" fmla="*/ 350839 h 4649163"/>
              <a:gd name="connsiteX2" fmla="*/ 907955 w 4749880"/>
              <a:gd name="connsiteY2" fmla="*/ 858996 h 4649163"/>
              <a:gd name="connsiteX3" fmla="*/ 326463 w 4749880"/>
              <a:gd name="connsiteY3" fmla="*/ 1591745 h 4649163"/>
              <a:gd name="connsiteX4" fmla="*/ 115608 w 4749880"/>
              <a:gd name="connsiteY4" fmla="*/ 2444504 h 4649163"/>
              <a:gd name="connsiteX5" fmla="*/ 464581 w 4749880"/>
              <a:gd name="connsiteY5" fmla="*/ 3236323 h 4649163"/>
              <a:gd name="connsiteX6" fmla="*/ 640421 w 4749880"/>
              <a:gd name="connsiteY6" fmla="*/ 3487650 h 4649163"/>
              <a:gd name="connsiteX7" fmla="*/ 2290401 w 4749880"/>
              <a:gd name="connsiteY7" fmla="*/ 4470054 h 4649163"/>
              <a:gd name="connsiteX8" fmla="*/ 3542950 w 4749880"/>
              <a:gd name="connsiteY8" fmla="*/ 3865672 h 4649163"/>
              <a:gd name="connsiteX9" fmla="*/ 3695384 w 4749880"/>
              <a:gd name="connsiteY9" fmla="*/ 3745660 h 4649163"/>
              <a:gd name="connsiteX10" fmla="*/ 4388687 w 4749880"/>
              <a:gd name="connsiteY10" fmla="*/ 3118278 h 4649163"/>
              <a:gd name="connsiteX11" fmla="*/ 4622850 w 4749880"/>
              <a:gd name="connsiteY11" fmla="*/ 2444504 h 4649163"/>
              <a:gd name="connsiteX12" fmla="*/ 4097166 w 4749880"/>
              <a:gd name="connsiteY12" fmla="*/ 801595 h 4649163"/>
              <a:gd name="connsiteX13" fmla="*/ 3505808 w 4749880"/>
              <a:gd name="connsiteY13" fmla="*/ 337767 h 4649163"/>
              <a:gd name="connsiteX14" fmla="*/ 2694989 w 4749880"/>
              <a:gd name="connsiteY14" fmla="*/ 165858 h 4649163"/>
              <a:gd name="connsiteX15" fmla="*/ 2718236 w 4749880"/>
              <a:gd name="connsiteY15" fmla="*/ 0 h 4649163"/>
              <a:gd name="connsiteX16" fmla="*/ 3572705 w 4749880"/>
              <a:gd name="connsiteY16" fmla="*/ 185687 h 4649163"/>
              <a:gd name="connsiteX17" fmla="*/ 4195896 w 4749880"/>
              <a:gd name="connsiteY17" fmla="*/ 686689 h 4649163"/>
              <a:gd name="connsiteX18" fmla="*/ 4749880 w 4749880"/>
              <a:gd name="connsiteY18" fmla="*/ 2461272 h 4649163"/>
              <a:gd name="connsiteX19" fmla="*/ 4503111 w 4749880"/>
              <a:gd name="connsiteY19" fmla="*/ 3189047 h 4649163"/>
              <a:gd name="connsiteX20" fmla="*/ 3772486 w 4749880"/>
              <a:gd name="connsiteY20" fmla="*/ 3866711 h 4649163"/>
              <a:gd name="connsiteX21" fmla="*/ 3611846 w 4749880"/>
              <a:gd name="connsiteY21" fmla="*/ 3996342 h 4649163"/>
              <a:gd name="connsiteX22" fmla="*/ 2291868 w 4749880"/>
              <a:gd name="connsiteY22" fmla="*/ 4649163 h 4649163"/>
              <a:gd name="connsiteX23" fmla="*/ 553065 w 4749880"/>
              <a:gd name="connsiteY23" fmla="*/ 3588023 h 4649163"/>
              <a:gd name="connsiteX24" fmla="*/ 367759 w 4749880"/>
              <a:gd name="connsiteY24" fmla="*/ 3316553 h 4649163"/>
              <a:gd name="connsiteX25" fmla="*/ 0 w 4749880"/>
              <a:gd name="connsiteY25" fmla="*/ 2461272 h 4649163"/>
              <a:gd name="connsiteX26" fmla="*/ 222205 w 4749880"/>
              <a:gd name="connsiteY26" fmla="*/ 1540167 h 4649163"/>
              <a:gd name="connsiteX27" fmla="*/ 835001 w 4749880"/>
              <a:gd name="connsiteY27" fmla="*/ 748690 h 4649163"/>
              <a:gd name="connsiteX28" fmla="*/ 1720966 w 4749880"/>
              <a:gd name="connsiteY28" fmla="*/ 199806 h 4649163"/>
              <a:gd name="connsiteX29" fmla="*/ 2718236 w 4749880"/>
              <a:gd name="connsiteY29" fmla="*/ 0 h 464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749880" h="4649163">
                <a:moveTo>
                  <a:pt x="2694989" y="165858"/>
                </a:moveTo>
                <a:cubicBezTo>
                  <a:pt x="2380739" y="165858"/>
                  <a:pt x="2062234" y="228077"/>
                  <a:pt x="1748662" y="350839"/>
                </a:cubicBezTo>
                <a:cubicBezTo>
                  <a:pt x="1443310" y="470163"/>
                  <a:pt x="1152661" y="645904"/>
                  <a:pt x="907955" y="858996"/>
                </a:cubicBezTo>
                <a:cubicBezTo>
                  <a:pt x="658991" y="1075725"/>
                  <a:pt x="463324" y="1322332"/>
                  <a:pt x="326463" y="1591745"/>
                </a:cubicBezTo>
                <a:cubicBezTo>
                  <a:pt x="186602" y="1867151"/>
                  <a:pt x="115608" y="2154059"/>
                  <a:pt x="115608" y="2444504"/>
                </a:cubicBezTo>
                <a:cubicBezTo>
                  <a:pt x="115608" y="2737014"/>
                  <a:pt x="228869" y="2907840"/>
                  <a:pt x="464581" y="3236323"/>
                </a:cubicBezTo>
                <a:cubicBezTo>
                  <a:pt x="521454" y="3315546"/>
                  <a:pt x="580261" y="3397518"/>
                  <a:pt x="640421" y="3487650"/>
                </a:cubicBezTo>
                <a:cubicBezTo>
                  <a:pt x="1100142" y="4176267"/>
                  <a:pt x="1593615" y="4470054"/>
                  <a:pt x="2290401" y="4470054"/>
                </a:cubicBezTo>
                <a:cubicBezTo>
                  <a:pt x="2747701" y="4470054"/>
                  <a:pt x="3083230" y="4230720"/>
                  <a:pt x="3542950" y="3865672"/>
                </a:cubicBezTo>
                <a:cubicBezTo>
                  <a:pt x="3594309" y="3824883"/>
                  <a:pt x="3645668" y="3784583"/>
                  <a:pt x="3695384" y="3745660"/>
                </a:cubicBezTo>
                <a:cubicBezTo>
                  <a:pt x="3964851" y="3534437"/>
                  <a:pt x="4219327" y="3334909"/>
                  <a:pt x="4388687" y="3118278"/>
                </a:cubicBezTo>
                <a:cubicBezTo>
                  <a:pt x="4550599" y="2911183"/>
                  <a:pt x="4622850" y="2703399"/>
                  <a:pt x="4622850" y="2444504"/>
                </a:cubicBezTo>
                <a:cubicBezTo>
                  <a:pt x="4622850" y="1795596"/>
                  <a:pt x="4436178" y="1212149"/>
                  <a:pt x="4097166" y="801595"/>
                </a:cubicBezTo>
                <a:cubicBezTo>
                  <a:pt x="3931289" y="600789"/>
                  <a:pt x="3732332" y="444706"/>
                  <a:pt x="3505808" y="337767"/>
                </a:cubicBezTo>
                <a:cubicBezTo>
                  <a:pt x="3264100" y="223751"/>
                  <a:pt x="2991345" y="165858"/>
                  <a:pt x="2694989" y="165858"/>
                </a:cubicBezTo>
                <a:close/>
                <a:moveTo>
                  <a:pt x="2718236" y="0"/>
                </a:moveTo>
                <a:cubicBezTo>
                  <a:pt x="3030546" y="0"/>
                  <a:pt x="3317985" y="62532"/>
                  <a:pt x="3572705" y="185687"/>
                </a:cubicBezTo>
                <a:cubicBezTo>
                  <a:pt x="3811423" y="301196"/>
                  <a:pt x="4021090" y="469790"/>
                  <a:pt x="4195896" y="686689"/>
                </a:cubicBezTo>
                <a:cubicBezTo>
                  <a:pt x="4553158" y="1130148"/>
                  <a:pt x="4749880" y="1760356"/>
                  <a:pt x="4749880" y="2461272"/>
                </a:cubicBezTo>
                <a:cubicBezTo>
                  <a:pt x="4749880" y="2740917"/>
                  <a:pt x="4673739" y="2965354"/>
                  <a:pt x="4503111" y="3189047"/>
                </a:cubicBezTo>
                <a:cubicBezTo>
                  <a:pt x="4324634" y="3423040"/>
                  <a:pt x="4056458" y="3638559"/>
                  <a:pt x="3772486" y="3866711"/>
                </a:cubicBezTo>
                <a:cubicBezTo>
                  <a:pt x="3720094" y="3908754"/>
                  <a:pt x="3665969" y="3952283"/>
                  <a:pt x="3611846" y="3996342"/>
                </a:cubicBezTo>
                <a:cubicBezTo>
                  <a:pt x="3127378" y="4390647"/>
                  <a:pt x="2773787" y="4649163"/>
                  <a:pt x="2291868" y="4649163"/>
                </a:cubicBezTo>
                <a:cubicBezTo>
                  <a:pt x="1557573" y="4649163"/>
                  <a:pt x="1037534" y="4331830"/>
                  <a:pt x="553065" y="3588023"/>
                </a:cubicBezTo>
                <a:cubicBezTo>
                  <a:pt x="489666" y="3490667"/>
                  <a:pt x="427693" y="3402125"/>
                  <a:pt x="367759" y="3316553"/>
                </a:cubicBezTo>
                <a:cubicBezTo>
                  <a:pt x="119358" y="2961743"/>
                  <a:pt x="0" y="2777225"/>
                  <a:pt x="0" y="2461272"/>
                </a:cubicBezTo>
                <a:cubicBezTo>
                  <a:pt x="0" y="2147549"/>
                  <a:pt x="74815" y="1837646"/>
                  <a:pt x="222205" y="1540167"/>
                </a:cubicBezTo>
                <a:cubicBezTo>
                  <a:pt x="366434" y="1249162"/>
                  <a:pt x="572635" y="982790"/>
                  <a:pt x="835001" y="748690"/>
                </a:cubicBezTo>
                <a:cubicBezTo>
                  <a:pt x="1092881" y="518520"/>
                  <a:pt x="1399176" y="328694"/>
                  <a:pt x="1720966" y="199806"/>
                </a:cubicBezTo>
                <a:cubicBezTo>
                  <a:pt x="2051418" y="67205"/>
                  <a:pt x="2387070" y="0"/>
                  <a:pt x="2718236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81" name="Freeform: Shape 78">
            <a:extLst>
              <a:ext uri="{FF2B5EF4-FFF2-40B4-BE49-F238E27FC236}">
                <a16:creationId xmlns:a16="http://schemas.microsoft.com/office/drawing/2014/main" id="{C3EF5342-2828-4B40-9776-872CF7FCA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2460" y="944774"/>
            <a:ext cx="5132588" cy="4783750"/>
          </a:xfrm>
          <a:custGeom>
            <a:avLst/>
            <a:gdLst>
              <a:gd name="connsiteX0" fmla="*/ 2149225 w 4906943"/>
              <a:gd name="connsiteY0" fmla="*/ 113 h 4573441"/>
              <a:gd name="connsiteX1" fmla="*/ 2935612 w 4906943"/>
              <a:gd name="connsiteY1" fmla="*/ 117837 h 4573441"/>
              <a:gd name="connsiteX2" fmla="*/ 3895086 w 4906943"/>
              <a:gd name="connsiteY2" fmla="*/ 580697 h 4573441"/>
              <a:gd name="connsiteX3" fmla="*/ 4594348 w 4906943"/>
              <a:gd name="connsiteY3" fmla="*/ 1307996 h 4573441"/>
              <a:gd name="connsiteX4" fmla="*/ 4902754 w 4906943"/>
              <a:gd name="connsiteY4" fmla="*/ 2198627 h 4573441"/>
              <a:gd name="connsiteX5" fmla="*/ 4598165 w 4906943"/>
              <a:gd name="connsiteY5" fmla="*/ 3077314 h 4573441"/>
              <a:gd name="connsiteX6" fmla="*/ 4430895 w 4906943"/>
              <a:gd name="connsiteY6" fmla="*/ 3362390 h 4573441"/>
              <a:gd name="connsiteX7" fmla="*/ 2732780 w 4906943"/>
              <a:gd name="connsiteY7" fmla="*/ 4568073 h 4573441"/>
              <a:gd name="connsiteX8" fmla="*/ 1317549 w 4906943"/>
              <a:gd name="connsiteY8" fmla="*/ 4041543 h 4573441"/>
              <a:gd name="connsiteX9" fmla="*/ 1140977 w 4906943"/>
              <a:gd name="connsiteY9" fmla="*/ 3927852 h 4573441"/>
              <a:gd name="connsiteX10" fmla="*/ 330268 w 4906943"/>
              <a:gd name="connsiteY10" fmla="*/ 3323684 h 4573441"/>
              <a:gd name="connsiteX11" fmla="*/ 13299 w 4906943"/>
              <a:gd name="connsiteY11" fmla="*/ 2626399 h 4573441"/>
              <a:gd name="connsiteX12" fmla="*/ 430069 w 4906943"/>
              <a:gd name="connsiteY12" fmla="*/ 822081 h 4573441"/>
              <a:gd name="connsiteX13" fmla="*/ 1028238 w 4906943"/>
              <a:gd name="connsiteY13" fmla="*/ 270645 h 4573441"/>
              <a:gd name="connsiteX14" fmla="*/ 1891755 w 4906943"/>
              <a:gd name="connsiteY14" fmla="*/ 10114 h 4573441"/>
              <a:gd name="connsiteX15" fmla="*/ 2149225 w 4906943"/>
              <a:gd name="connsiteY15" fmla="*/ 113 h 4573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6943" h="4573441">
                <a:moveTo>
                  <a:pt x="2149225" y="113"/>
                </a:moveTo>
                <a:cubicBezTo>
                  <a:pt x="2408335" y="2466"/>
                  <a:pt x="2671888" y="41836"/>
                  <a:pt x="2935612" y="117837"/>
                </a:cubicBezTo>
                <a:cubicBezTo>
                  <a:pt x="3278006" y="216280"/>
                  <a:pt x="3609720" y="376366"/>
                  <a:pt x="3895086" y="580697"/>
                </a:cubicBezTo>
                <a:cubicBezTo>
                  <a:pt x="4185410" y="788510"/>
                  <a:pt x="4420710" y="1033285"/>
                  <a:pt x="4594348" y="1307996"/>
                </a:cubicBezTo>
                <a:cubicBezTo>
                  <a:pt x="4771800" y="1588822"/>
                  <a:pt x="4875618" y="1888468"/>
                  <a:pt x="4902754" y="2198627"/>
                </a:cubicBezTo>
                <a:cubicBezTo>
                  <a:pt x="4930082" y="2510992"/>
                  <a:pt x="4823176" y="2704163"/>
                  <a:pt x="4598165" y="3077314"/>
                </a:cubicBezTo>
                <a:cubicBezTo>
                  <a:pt x="4543872" y="3167312"/>
                  <a:pt x="4487736" y="3260430"/>
                  <a:pt x="4430895" y="3362390"/>
                </a:cubicBezTo>
                <a:cubicBezTo>
                  <a:pt x="3996526" y="4141379"/>
                  <a:pt x="3488653" y="4501943"/>
                  <a:pt x="2732780" y="4568073"/>
                </a:cubicBezTo>
                <a:cubicBezTo>
                  <a:pt x="2236701" y="4611475"/>
                  <a:pt x="1850359" y="4387739"/>
                  <a:pt x="1317549" y="4041543"/>
                </a:cubicBezTo>
                <a:cubicBezTo>
                  <a:pt x="1258025" y="4002859"/>
                  <a:pt x="1198545" y="3964699"/>
                  <a:pt x="1140977" y="3927852"/>
                </a:cubicBezTo>
                <a:cubicBezTo>
                  <a:pt x="828926" y="3727866"/>
                  <a:pt x="534229" y="3538946"/>
                  <a:pt x="330268" y="3323684"/>
                </a:cubicBezTo>
                <a:cubicBezTo>
                  <a:pt x="135278" y="3117898"/>
                  <a:pt x="37487" y="2902868"/>
                  <a:pt x="13299" y="2626399"/>
                </a:cubicBezTo>
                <a:cubicBezTo>
                  <a:pt x="-47327" y="1933444"/>
                  <a:pt x="100666" y="1292677"/>
                  <a:pt x="430069" y="822081"/>
                </a:cubicBezTo>
                <a:cubicBezTo>
                  <a:pt x="591251" y="591902"/>
                  <a:pt x="792497" y="406341"/>
                  <a:pt x="1028238" y="270645"/>
                </a:cubicBezTo>
                <a:cubicBezTo>
                  <a:pt x="1279791" y="125949"/>
                  <a:pt x="1570268" y="38240"/>
                  <a:pt x="1891755" y="10114"/>
                </a:cubicBezTo>
                <a:cubicBezTo>
                  <a:pt x="1976979" y="2658"/>
                  <a:pt x="2062855" y="-671"/>
                  <a:pt x="2149225" y="113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82" name="Freeform: Shape 80">
            <a:extLst>
              <a:ext uri="{FF2B5EF4-FFF2-40B4-BE49-F238E27FC236}">
                <a16:creationId xmlns:a16="http://schemas.microsoft.com/office/drawing/2014/main" id="{AE2D9032-6C33-4FC4-B12D-A43A532EF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67" y="1073427"/>
            <a:ext cx="4790724" cy="4419318"/>
          </a:xfrm>
          <a:custGeom>
            <a:avLst/>
            <a:gdLst>
              <a:gd name="connsiteX0" fmla="*/ 2696292 w 4790724"/>
              <a:gd name="connsiteY0" fmla="*/ 63611 h 4419318"/>
              <a:gd name="connsiteX1" fmla="*/ 3507209 w 4790724"/>
              <a:gd name="connsiteY1" fmla="*/ 230744 h 4419318"/>
              <a:gd name="connsiteX2" fmla="*/ 4098637 w 4790724"/>
              <a:gd name="connsiteY2" fmla="*/ 681688 h 4419318"/>
              <a:gd name="connsiteX3" fmla="*/ 4624385 w 4790724"/>
              <a:gd name="connsiteY3" fmla="*/ 2278959 h 4419318"/>
              <a:gd name="connsiteX4" fmla="*/ 4390193 w 4790724"/>
              <a:gd name="connsiteY4" fmla="*/ 2934017 h 4419318"/>
              <a:gd name="connsiteX5" fmla="*/ 3696808 w 4790724"/>
              <a:gd name="connsiteY5" fmla="*/ 3543971 h 4419318"/>
              <a:gd name="connsiteX6" fmla="*/ 3544356 w 4790724"/>
              <a:gd name="connsiteY6" fmla="*/ 3660651 h 4419318"/>
              <a:gd name="connsiteX7" fmla="*/ 2291656 w 4790724"/>
              <a:gd name="connsiteY7" fmla="*/ 4248243 h 4419318"/>
              <a:gd name="connsiteX8" fmla="*/ 641478 w 4790724"/>
              <a:gd name="connsiteY8" fmla="*/ 3293129 h 4419318"/>
              <a:gd name="connsiteX9" fmla="*/ 465617 w 4790724"/>
              <a:gd name="connsiteY9" fmla="*/ 3048783 h 4419318"/>
              <a:gd name="connsiteX10" fmla="*/ 116602 w 4790724"/>
              <a:gd name="connsiteY10" fmla="*/ 2278959 h 4419318"/>
              <a:gd name="connsiteX11" fmla="*/ 327481 w 4790724"/>
              <a:gd name="connsiteY11" fmla="*/ 1449889 h 4419318"/>
              <a:gd name="connsiteX12" fmla="*/ 909044 w 4790724"/>
              <a:gd name="connsiteY12" fmla="*/ 737494 h 4419318"/>
              <a:gd name="connsiteX13" fmla="*/ 1749852 w 4790724"/>
              <a:gd name="connsiteY13" fmla="*/ 243453 h 4419318"/>
              <a:gd name="connsiteX14" fmla="*/ 2696292 w 4790724"/>
              <a:gd name="connsiteY14" fmla="*/ 63611 h 4419318"/>
              <a:gd name="connsiteX15" fmla="*/ 2741610 w 4790724"/>
              <a:gd name="connsiteY15" fmla="*/ 0 h 4419318"/>
              <a:gd name="connsiteX16" fmla="*/ 1735764 w 4790724"/>
              <a:gd name="connsiteY16" fmla="*/ 189928 h 4419318"/>
              <a:gd name="connsiteX17" fmla="*/ 842181 w 4790724"/>
              <a:gd name="connsiteY17" fmla="*/ 711677 h 4419318"/>
              <a:gd name="connsiteX18" fmla="*/ 224116 w 4790724"/>
              <a:gd name="connsiteY18" fmla="*/ 1464024 h 4419318"/>
              <a:gd name="connsiteX19" fmla="*/ 0 w 4790724"/>
              <a:gd name="connsiteY19" fmla="*/ 2339591 h 4419318"/>
              <a:gd name="connsiteX20" fmla="*/ 370921 w 4790724"/>
              <a:gd name="connsiteY20" fmla="*/ 3152589 h 4419318"/>
              <a:gd name="connsiteX21" fmla="*/ 557821 w 4790724"/>
              <a:gd name="connsiteY21" fmla="*/ 3410638 h 4419318"/>
              <a:gd name="connsiteX22" fmla="*/ 2311576 w 4790724"/>
              <a:gd name="connsiteY22" fmla="*/ 4419318 h 4419318"/>
              <a:gd name="connsiteX23" fmla="*/ 3642904 w 4790724"/>
              <a:gd name="connsiteY23" fmla="*/ 3798771 h 4419318"/>
              <a:gd name="connsiteX24" fmla="*/ 3804925 w 4790724"/>
              <a:gd name="connsiteY24" fmla="*/ 3675549 h 4419318"/>
              <a:gd name="connsiteX25" fmla="*/ 4541833 w 4790724"/>
              <a:gd name="connsiteY25" fmla="*/ 3031387 h 4419318"/>
              <a:gd name="connsiteX26" fmla="*/ 4790724 w 4790724"/>
              <a:gd name="connsiteY26" fmla="*/ 2339591 h 4419318"/>
              <a:gd name="connsiteX27" fmla="*/ 4231976 w 4790724"/>
              <a:gd name="connsiteY27" fmla="*/ 652741 h 4419318"/>
              <a:gd name="connsiteX28" fmla="*/ 3603426 w 4790724"/>
              <a:gd name="connsiteY28" fmla="*/ 176507 h 4419318"/>
              <a:gd name="connsiteX29" fmla="*/ 2741610 w 4790724"/>
              <a:gd name="connsiteY29" fmla="*/ 0 h 441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790724" h="4419318">
                <a:moveTo>
                  <a:pt x="2696292" y="63611"/>
                </a:moveTo>
                <a:cubicBezTo>
                  <a:pt x="2992684" y="63611"/>
                  <a:pt x="3265472" y="119895"/>
                  <a:pt x="3507209" y="230744"/>
                </a:cubicBezTo>
                <a:cubicBezTo>
                  <a:pt x="3733760" y="334713"/>
                  <a:pt x="3932741" y="486461"/>
                  <a:pt x="4098637" y="681688"/>
                </a:cubicBezTo>
                <a:cubicBezTo>
                  <a:pt x="4437689" y="1080838"/>
                  <a:pt x="4624385" y="1648078"/>
                  <a:pt x="4624385" y="2278959"/>
                </a:cubicBezTo>
                <a:cubicBezTo>
                  <a:pt x="4624385" y="2530663"/>
                  <a:pt x="4552124" y="2732675"/>
                  <a:pt x="4390193" y="2934017"/>
                </a:cubicBezTo>
                <a:cubicBezTo>
                  <a:pt x="4220813" y="3144631"/>
                  <a:pt x="3966306" y="3338616"/>
                  <a:pt x="3696808" y="3543971"/>
                </a:cubicBezTo>
                <a:cubicBezTo>
                  <a:pt x="3647086" y="3581814"/>
                  <a:pt x="3595720" y="3620994"/>
                  <a:pt x="3544356" y="3660651"/>
                </a:cubicBezTo>
                <a:cubicBezTo>
                  <a:pt x="3084580" y="4015557"/>
                  <a:pt x="2749011" y="4248243"/>
                  <a:pt x="2291656" y="4248243"/>
                </a:cubicBezTo>
                <a:cubicBezTo>
                  <a:pt x="1594787" y="4248243"/>
                  <a:pt x="1101254" y="3962617"/>
                  <a:pt x="641478" y="3293129"/>
                </a:cubicBezTo>
                <a:cubicBezTo>
                  <a:pt x="581310" y="3205501"/>
                  <a:pt x="522496" y="3125806"/>
                  <a:pt x="465617" y="3048783"/>
                </a:cubicBezTo>
                <a:cubicBezTo>
                  <a:pt x="229877" y="2729425"/>
                  <a:pt x="116602" y="2563344"/>
                  <a:pt x="116602" y="2278959"/>
                </a:cubicBezTo>
                <a:cubicBezTo>
                  <a:pt x="116602" y="1996583"/>
                  <a:pt x="187604" y="1717645"/>
                  <a:pt x="327481" y="1449889"/>
                </a:cubicBezTo>
                <a:cubicBezTo>
                  <a:pt x="464359" y="1187960"/>
                  <a:pt x="660050" y="948204"/>
                  <a:pt x="909044" y="737494"/>
                </a:cubicBezTo>
                <a:cubicBezTo>
                  <a:pt x="1153780" y="530323"/>
                  <a:pt x="1444463" y="359463"/>
                  <a:pt x="1749852" y="243453"/>
                </a:cubicBezTo>
                <a:cubicBezTo>
                  <a:pt x="2063461" y="124101"/>
                  <a:pt x="2382005" y="63611"/>
                  <a:pt x="2696292" y="63611"/>
                </a:cubicBezTo>
                <a:close/>
                <a:moveTo>
                  <a:pt x="2741610" y="0"/>
                </a:moveTo>
                <a:cubicBezTo>
                  <a:pt x="2407596" y="0"/>
                  <a:pt x="2069058" y="63883"/>
                  <a:pt x="1735764" y="189928"/>
                </a:cubicBezTo>
                <a:cubicBezTo>
                  <a:pt x="1411207" y="312444"/>
                  <a:pt x="1102279" y="492885"/>
                  <a:pt x="842181" y="711677"/>
                </a:cubicBezTo>
                <a:cubicBezTo>
                  <a:pt x="577559" y="934203"/>
                  <a:pt x="369585" y="1187406"/>
                  <a:pt x="224116" y="1464024"/>
                </a:cubicBezTo>
                <a:cubicBezTo>
                  <a:pt x="75458" y="1746796"/>
                  <a:pt x="0" y="2041379"/>
                  <a:pt x="0" y="2339591"/>
                </a:cubicBezTo>
                <a:cubicBezTo>
                  <a:pt x="0" y="2639925"/>
                  <a:pt x="120385" y="2815320"/>
                  <a:pt x="370921" y="3152589"/>
                </a:cubicBezTo>
                <a:cubicBezTo>
                  <a:pt x="431371" y="3233931"/>
                  <a:pt x="493877" y="3318096"/>
                  <a:pt x="557821" y="3410638"/>
                </a:cubicBezTo>
                <a:cubicBezTo>
                  <a:pt x="1046456" y="4117673"/>
                  <a:pt x="1570966" y="4419318"/>
                  <a:pt x="2311576" y="4419318"/>
                </a:cubicBezTo>
                <a:cubicBezTo>
                  <a:pt x="2797638" y="4419318"/>
                  <a:pt x="3154270" y="4173582"/>
                  <a:pt x="3642904" y="3798771"/>
                </a:cubicBezTo>
                <a:cubicBezTo>
                  <a:pt x="3697493" y="3756891"/>
                  <a:pt x="3752083" y="3715513"/>
                  <a:pt x="3804925" y="3675549"/>
                </a:cubicBezTo>
                <a:cubicBezTo>
                  <a:pt x="4091340" y="3458676"/>
                  <a:pt x="4361821" y="3253812"/>
                  <a:pt x="4541833" y="3031387"/>
                </a:cubicBezTo>
                <a:cubicBezTo>
                  <a:pt x="4713928" y="2818753"/>
                  <a:pt x="4790724" y="2605411"/>
                  <a:pt x="4790724" y="2339591"/>
                </a:cubicBezTo>
                <a:cubicBezTo>
                  <a:pt x="4790724" y="1673328"/>
                  <a:pt x="4592311" y="1074276"/>
                  <a:pt x="4231976" y="652741"/>
                </a:cubicBezTo>
                <a:cubicBezTo>
                  <a:pt x="4055667" y="446564"/>
                  <a:pt x="3844197" y="286306"/>
                  <a:pt x="3603426" y="176507"/>
                </a:cubicBezTo>
                <a:cubicBezTo>
                  <a:pt x="3346516" y="59441"/>
                  <a:pt x="3056606" y="0"/>
                  <a:pt x="274161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076" name="Picture 4" descr="Calculator">
            <a:extLst>
              <a:ext uri="{FF2B5EF4-FFF2-40B4-BE49-F238E27FC236}">
                <a16:creationId xmlns:a16="http://schemas.microsoft.com/office/drawing/2014/main" id="{74F1077C-8AD1-4EDC-954C-352188CA4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2" b="24238"/>
          <a:stretch/>
        </p:blipFill>
        <p:spPr bwMode="auto">
          <a:xfrm>
            <a:off x="50929" y="0"/>
            <a:ext cx="6156019" cy="6025486"/>
          </a:xfrm>
          <a:custGeom>
            <a:avLst/>
            <a:gdLst/>
            <a:ahLst/>
            <a:cxnLst/>
            <a:rect l="l" t="t" r="r" b="b"/>
            <a:pathLst>
              <a:path w="4749880" h="4649163">
                <a:moveTo>
                  <a:pt x="2718236" y="0"/>
                </a:moveTo>
                <a:cubicBezTo>
                  <a:pt x="3030546" y="0"/>
                  <a:pt x="3317985" y="62532"/>
                  <a:pt x="3572705" y="185687"/>
                </a:cubicBezTo>
                <a:cubicBezTo>
                  <a:pt x="3811423" y="301196"/>
                  <a:pt x="4021090" y="469790"/>
                  <a:pt x="4195896" y="686689"/>
                </a:cubicBezTo>
                <a:cubicBezTo>
                  <a:pt x="4553158" y="1130148"/>
                  <a:pt x="4749880" y="1760356"/>
                  <a:pt x="4749880" y="2461272"/>
                </a:cubicBezTo>
                <a:cubicBezTo>
                  <a:pt x="4749880" y="2740917"/>
                  <a:pt x="4673739" y="2965354"/>
                  <a:pt x="4503111" y="3189047"/>
                </a:cubicBezTo>
                <a:cubicBezTo>
                  <a:pt x="4324634" y="3423040"/>
                  <a:pt x="4056458" y="3638559"/>
                  <a:pt x="3772486" y="3866711"/>
                </a:cubicBezTo>
                <a:cubicBezTo>
                  <a:pt x="3720094" y="3908754"/>
                  <a:pt x="3665970" y="3952283"/>
                  <a:pt x="3611846" y="3996342"/>
                </a:cubicBezTo>
                <a:cubicBezTo>
                  <a:pt x="3127378" y="4390647"/>
                  <a:pt x="2773787" y="4649163"/>
                  <a:pt x="2291868" y="4649163"/>
                </a:cubicBezTo>
                <a:cubicBezTo>
                  <a:pt x="1557573" y="4649163"/>
                  <a:pt x="1037534" y="4331830"/>
                  <a:pt x="553065" y="3588023"/>
                </a:cubicBezTo>
                <a:cubicBezTo>
                  <a:pt x="489666" y="3490667"/>
                  <a:pt x="427693" y="3402125"/>
                  <a:pt x="367759" y="3316553"/>
                </a:cubicBezTo>
                <a:cubicBezTo>
                  <a:pt x="119358" y="2961743"/>
                  <a:pt x="0" y="2777225"/>
                  <a:pt x="0" y="2461272"/>
                </a:cubicBezTo>
                <a:cubicBezTo>
                  <a:pt x="0" y="2147549"/>
                  <a:pt x="74815" y="1837646"/>
                  <a:pt x="222205" y="1540167"/>
                </a:cubicBezTo>
                <a:cubicBezTo>
                  <a:pt x="366434" y="1249162"/>
                  <a:pt x="572635" y="982790"/>
                  <a:pt x="835001" y="748690"/>
                </a:cubicBezTo>
                <a:cubicBezTo>
                  <a:pt x="1092881" y="518520"/>
                  <a:pt x="1399176" y="328694"/>
                  <a:pt x="1720966" y="199806"/>
                </a:cubicBezTo>
                <a:cubicBezTo>
                  <a:pt x="2051418" y="67205"/>
                  <a:pt x="2387070" y="0"/>
                  <a:pt x="271823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illbilly Armor - Iraq 2004">
            <a:extLst>
              <a:ext uri="{FF2B5EF4-FFF2-40B4-BE49-F238E27FC236}">
                <a16:creationId xmlns:a16="http://schemas.microsoft.com/office/drawing/2014/main" id="{1E34B34C-EE0E-4411-B2F4-970FFE6C0C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" r="18568"/>
          <a:stretch/>
        </p:blipFill>
        <p:spPr bwMode="auto">
          <a:xfrm>
            <a:off x="6248652" y="1129477"/>
            <a:ext cx="5943348" cy="5482584"/>
          </a:xfrm>
          <a:custGeom>
            <a:avLst/>
            <a:gdLst/>
            <a:ahLst/>
            <a:cxnLst/>
            <a:rect l="l" t="t" r="r" b="b"/>
            <a:pathLst>
              <a:path w="4790724" h="4419318">
                <a:moveTo>
                  <a:pt x="2049114" y="0"/>
                </a:moveTo>
                <a:cubicBezTo>
                  <a:pt x="2383128" y="0"/>
                  <a:pt x="2721666" y="63883"/>
                  <a:pt x="3054960" y="189928"/>
                </a:cubicBezTo>
                <a:cubicBezTo>
                  <a:pt x="3379517" y="312444"/>
                  <a:pt x="3688445" y="492886"/>
                  <a:pt x="3948543" y="711677"/>
                </a:cubicBezTo>
                <a:cubicBezTo>
                  <a:pt x="4213165" y="934203"/>
                  <a:pt x="4421139" y="1187406"/>
                  <a:pt x="4566608" y="1464024"/>
                </a:cubicBezTo>
                <a:cubicBezTo>
                  <a:pt x="4715266" y="1746796"/>
                  <a:pt x="4790724" y="2041379"/>
                  <a:pt x="4790724" y="2339591"/>
                </a:cubicBezTo>
                <a:cubicBezTo>
                  <a:pt x="4790724" y="2639925"/>
                  <a:pt x="4670339" y="2815320"/>
                  <a:pt x="4419803" y="3152589"/>
                </a:cubicBezTo>
                <a:cubicBezTo>
                  <a:pt x="4359353" y="3233931"/>
                  <a:pt x="4296847" y="3318096"/>
                  <a:pt x="4232903" y="3410638"/>
                </a:cubicBezTo>
                <a:cubicBezTo>
                  <a:pt x="3744268" y="4117673"/>
                  <a:pt x="3219758" y="4419318"/>
                  <a:pt x="2479148" y="4419318"/>
                </a:cubicBezTo>
                <a:cubicBezTo>
                  <a:pt x="1993086" y="4419318"/>
                  <a:pt x="1636454" y="4173582"/>
                  <a:pt x="1147820" y="3798771"/>
                </a:cubicBezTo>
                <a:cubicBezTo>
                  <a:pt x="1093231" y="3756891"/>
                  <a:pt x="1038641" y="3715513"/>
                  <a:pt x="985799" y="3675549"/>
                </a:cubicBezTo>
                <a:cubicBezTo>
                  <a:pt x="699385" y="3458676"/>
                  <a:pt x="428903" y="3253812"/>
                  <a:pt x="248892" y="3031387"/>
                </a:cubicBezTo>
                <a:cubicBezTo>
                  <a:pt x="76796" y="2818753"/>
                  <a:pt x="0" y="2605411"/>
                  <a:pt x="0" y="2339591"/>
                </a:cubicBezTo>
                <a:cubicBezTo>
                  <a:pt x="0" y="1673328"/>
                  <a:pt x="198414" y="1074276"/>
                  <a:pt x="558748" y="652741"/>
                </a:cubicBezTo>
                <a:cubicBezTo>
                  <a:pt x="735057" y="446564"/>
                  <a:pt x="946527" y="286306"/>
                  <a:pt x="1187298" y="176507"/>
                </a:cubicBezTo>
                <a:cubicBezTo>
                  <a:pt x="1444208" y="59441"/>
                  <a:pt x="1734119" y="0"/>
                  <a:pt x="204911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F00014E-1A3B-4B8F-8DC3-CA62B83DC4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5048" y="-11883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414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22"/>
    </mc:Choice>
    <mc:Fallback>
      <p:transition spd="slow" advTm="58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0" name="Rectangle 70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4101" name="Freeform: Shape 72">
            <a:extLst>
              <a:ext uri="{FF2B5EF4-FFF2-40B4-BE49-F238E27FC236}">
                <a16:creationId xmlns:a16="http://schemas.microsoft.com/office/drawing/2014/main" id="{71A74C97-ECC4-4C3A-988A-A72C1F8BB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4826316 w 6323162"/>
              <a:gd name="connsiteY1" fmla="*/ 0 h 5593660"/>
              <a:gd name="connsiteX2" fmla="*/ 4971508 w 6323162"/>
              <a:gd name="connsiteY2" fmla="*/ 75777 h 5593660"/>
              <a:gd name="connsiteX3" fmla="*/ 5577109 w 6323162"/>
              <a:gd name="connsiteY3" fmla="*/ 586873 h 5593660"/>
              <a:gd name="connsiteX4" fmla="*/ 6323162 w 6323162"/>
              <a:gd name="connsiteY4" fmla="*/ 2829148 h 5593660"/>
              <a:gd name="connsiteX5" fmla="*/ 5990836 w 6323162"/>
              <a:gd name="connsiteY5" fmla="*/ 3748729 h 5593660"/>
              <a:gd name="connsiteX6" fmla="*/ 5006899 w 6323162"/>
              <a:gd name="connsiteY6" fmla="*/ 4604992 h 5593660"/>
              <a:gd name="connsiteX7" fmla="*/ 4790566 w 6323162"/>
              <a:gd name="connsiteY7" fmla="*/ 4768788 h 5593660"/>
              <a:gd name="connsiteX8" fmla="*/ 3012943 w 6323162"/>
              <a:gd name="connsiteY8" fmla="*/ 5593660 h 5593660"/>
              <a:gd name="connsiteX9" fmla="*/ 671286 w 6323162"/>
              <a:gd name="connsiteY9" fmla="*/ 4252856 h 5593660"/>
              <a:gd name="connsiteX10" fmla="*/ 421733 w 6323162"/>
              <a:gd name="connsiteY10" fmla="*/ 3909839 h 5593660"/>
              <a:gd name="connsiteX11" fmla="*/ 48655 w 6323162"/>
              <a:gd name="connsiteY11" fmla="*/ 3351082 h 5593660"/>
              <a:gd name="connsiteX12" fmla="*/ 0 w 6323162"/>
              <a:gd name="connsiteY12" fmla="*/ 3239820 h 5593660"/>
              <a:gd name="connsiteX13" fmla="*/ 0 w 6323162"/>
              <a:gd name="connsiteY13" fmla="*/ 2248150 h 5593660"/>
              <a:gd name="connsiteX14" fmla="*/ 1658 w 6323162"/>
              <a:gd name="connsiteY14" fmla="*/ 2239520 h 5593660"/>
              <a:gd name="connsiteX15" fmla="*/ 225714 w 6323162"/>
              <a:gd name="connsiteY15" fmla="*/ 1665285 h 5593660"/>
              <a:gd name="connsiteX16" fmla="*/ 1050970 w 6323162"/>
              <a:gd name="connsiteY16" fmla="*/ 665214 h 5593660"/>
              <a:gd name="connsiteX17" fmla="*/ 1923692 w 6323162"/>
              <a:gd name="connsiteY17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FB5F3BA-58DF-40DA-AE44-974A00E06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598213"/>
            <a:ext cx="5396070" cy="5259788"/>
          </a:xfrm>
          <a:custGeom>
            <a:avLst/>
            <a:gdLst>
              <a:gd name="connsiteX0" fmla="*/ 2739575 w 5261264"/>
              <a:gd name="connsiteY0" fmla="*/ 1369 h 4909930"/>
              <a:gd name="connsiteX1" fmla="*/ 3931992 w 5261264"/>
              <a:gd name="connsiteY1" fmla="*/ 357115 h 4909930"/>
              <a:gd name="connsiteX2" fmla="*/ 5228644 w 5261264"/>
              <a:gd name="connsiteY2" fmla="*/ 1704869 h 4909930"/>
              <a:gd name="connsiteX3" fmla="*/ 5261264 w 5261264"/>
              <a:gd name="connsiteY3" fmla="*/ 1769901 h 4909930"/>
              <a:gd name="connsiteX4" fmla="*/ 5261264 w 5261264"/>
              <a:gd name="connsiteY4" fmla="*/ 4640262 h 4909930"/>
              <a:gd name="connsiteX5" fmla="*/ 5239287 w 5261264"/>
              <a:gd name="connsiteY5" fmla="*/ 4674079 h 4909930"/>
              <a:gd name="connsiteX6" fmla="*/ 5039558 w 5261264"/>
              <a:gd name="connsiteY6" fmla="*/ 4893028 h 4909930"/>
              <a:gd name="connsiteX7" fmla="*/ 5018342 w 5261264"/>
              <a:gd name="connsiteY7" fmla="*/ 4909930 h 4909930"/>
              <a:gd name="connsiteX8" fmla="*/ 962510 w 5261264"/>
              <a:gd name="connsiteY8" fmla="*/ 4909930 h 4909930"/>
              <a:gd name="connsiteX9" fmla="*/ 821338 w 5261264"/>
              <a:gd name="connsiteY9" fmla="*/ 4707517 h 4909930"/>
              <a:gd name="connsiteX10" fmla="*/ 448558 w 5261264"/>
              <a:gd name="connsiteY10" fmla="*/ 3922606 h 4909930"/>
              <a:gd name="connsiteX11" fmla="*/ 221727 w 5261264"/>
              <a:gd name="connsiteY11" fmla="*/ 1588926 h 4909930"/>
              <a:gd name="connsiteX12" fmla="*/ 2739575 w 5261264"/>
              <a:gd name="connsiteY12" fmla="*/ 1369 h 4909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61264" h="4909930">
                <a:moveTo>
                  <a:pt x="2739575" y="1369"/>
                </a:moveTo>
                <a:cubicBezTo>
                  <a:pt x="3132207" y="14841"/>
                  <a:pt x="3535383" y="128133"/>
                  <a:pt x="3931992" y="357115"/>
                </a:cubicBezTo>
                <a:cubicBezTo>
                  <a:pt x="4474996" y="670619"/>
                  <a:pt x="4925124" y="1151857"/>
                  <a:pt x="5228644" y="1704869"/>
                </a:cubicBezTo>
                <a:lnTo>
                  <a:pt x="5261264" y="1769901"/>
                </a:lnTo>
                <a:lnTo>
                  <a:pt x="5261264" y="4640262"/>
                </a:lnTo>
                <a:lnTo>
                  <a:pt x="5239287" y="4674079"/>
                </a:lnTo>
                <a:cubicBezTo>
                  <a:pt x="5177453" y="4758643"/>
                  <a:pt x="5110673" y="4830413"/>
                  <a:pt x="5039558" y="4893028"/>
                </a:cubicBezTo>
                <a:lnTo>
                  <a:pt x="5018342" y="4909930"/>
                </a:lnTo>
                <a:lnTo>
                  <a:pt x="962510" y="4909930"/>
                </a:lnTo>
                <a:lnTo>
                  <a:pt x="821338" y="4707517"/>
                </a:lnTo>
                <a:cubicBezTo>
                  <a:pt x="672683" y="4465717"/>
                  <a:pt x="560617" y="4198197"/>
                  <a:pt x="448558" y="3922606"/>
                </a:cubicBezTo>
                <a:cubicBezTo>
                  <a:pt x="120358" y="3115488"/>
                  <a:pt x="-245146" y="2397572"/>
                  <a:pt x="221727" y="1588926"/>
                </a:cubicBezTo>
                <a:cubicBezTo>
                  <a:pt x="801679" y="584418"/>
                  <a:pt x="1736188" y="-33060"/>
                  <a:pt x="2739575" y="1369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07380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7CD75C0-48D7-44C1-B908-B12A5DBEC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99" y="373168"/>
            <a:ext cx="6837762" cy="2068423"/>
          </a:xfrm>
          <a:prstGeom prst="rect">
            <a:avLst/>
          </a:prstGeom>
        </p:spPr>
      </p:pic>
      <p:pic>
        <p:nvPicPr>
          <p:cNvPr id="4098" name="Picture 2" descr="Landing your first legal internship - Things to keep in mind">
            <a:extLst>
              <a:ext uri="{FF2B5EF4-FFF2-40B4-BE49-F238E27FC236}">
                <a16:creationId xmlns:a16="http://schemas.microsoft.com/office/drawing/2014/main" id="{4853F469-9640-43C9-95BD-E4242B6A2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69493" y="2814759"/>
            <a:ext cx="5807903" cy="386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4D2A789-2594-42EC-A1EA-9C0B405A0F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00509" y="-922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80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35"/>
    </mc:Choice>
    <mc:Fallback>
      <p:transition spd="slow" advTm="427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122" name="Picture 2" descr="Macro Monday : Teacher: Explore October 24, 2011">
            <a:extLst>
              <a:ext uri="{FF2B5EF4-FFF2-40B4-BE49-F238E27FC236}">
                <a16:creationId xmlns:a16="http://schemas.microsoft.com/office/drawing/2014/main" id="{BAF9E98C-17BE-4567-93B0-8F5EE4ED6E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110" b="-1"/>
          <a:stretch/>
        </p:blipFill>
        <p:spPr bwMode="auto"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124" name="Picture 4" descr="Teacher with her boys">
            <a:extLst>
              <a:ext uri="{FF2B5EF4-FFF2-40B4-BE49-F238E27FC236}">
                <a16:creationId xmlns:a16="http://schemas.microsoft.com/office/drawing/2014/main" id="{FF0AB47A-19FC-49F9-9C94-631335BC71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86" r="16976" b="2"/>
          <a:stretch/>
        </p:blipFill>
        <p:spPr bwMode="auto"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F863745-2660-4473-BD57-6B53912E62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53599" y="-10494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441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463"/>
    </mc:Choice>
    <mc:Fallback>
      <p:transition spd="slow" advTm="68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Yolŋu co-prinicpal Merrki Ganambarr-Stubbs with Yirrkala school year 12 graduate Dhurumul Munuŋgurr">
            <a:extLst>
              <a:ext uri="{FF2B5EF4-FFF2-40B4-BE49-F238E27FC236}">
                <a16:creationId xmlns:a16="http://schemas.microsoft.com/office/drawing/2014/main" id="{51620BA3-49C0-4659-A8BC-FD23CA6104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9" r="17736"/>
          <a:stretch/>
        </p:blipFill>
        <p:spPr bwMode="auto">
          <a:xfrm>
            <a:off x="20" y="-1"/>
            <a:ext cx="79982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D845EE8-444A-48B0-8D05-44C6996AD1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128" r="25901" b="2"/>
          <a:stretch/>
        </p:blipFill>
        <p:spPr>
          <a:xfrm>
            <a:off x="7998225" y="-1"/>
            <a:ext cx="4193775" cy="6857999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B7C792C-E087-4E3D-80D4-4B4D226075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23419" y="-9144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698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984"/>
    </mc:Choice>
    <mc:Fallback>
      <p:transition spd="slow" advTm="46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11</Words>
  <Application>Microsoft Office PowerPoint</Application>
  <PresentationFormat>Widescreen</PresentationFormat>
  <Paragraphs>2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Meiryo</vt:lpstr>
      <vt:lpstr>Arial</vt:lpstr>
      <vt:lpstr>Calibri</vt:lpstr>
      <vt:lpstr>Calibri Light</vt:lpstr>
      <vt:lpstr>Office Theme</vt:lpstr>
      <vt:lpstr>EST305 Socially Inclusive Pedagogy  Multimedia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EST305 Socially Inclusive Pedagogy  Multimedia Presentation</dc:title>
  <dc:creator>Alan Hubbard</dc:creator>
  <cp:lastModifiedBy>Alan Hubbard</cp:lastModifiedBy>
  <cp:revision>1</cp:revision>
  <dcterms:created xsi:type="dcterms:W3CDTF">2022-01-31T01:02:26Z</dcterms:created>
  <dcterms:modified xsi:type="dcterms:W3CDTF">2022-02-04T02:21:33Z</dcterms:modified>
</cp:coreProperties>
</file>

<file path=docProps/thumbnail.jpeg>
</file>